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AF0"/>
    <a:srgbClr val="6ECBE2"/>
    <a:srgbClr val="005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6069A7-7181-49A9-91D3-0085124CDF1D}" v="1" dt="2021-09-12T08:26:52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7"/>
    <p:restoredTop sz="94706"/>
  </p:normalViewPr>
  <p:slideViewPr>
    <p:cSldViewPr snapToGrid="0" snapToObjects="1">
      <p:cViewPr varScale="1">
        <p:scale>
          <a:sx n="79" d="100"/>
          <a:sy n="79" d="100"/>
        </p:scale>
        <p:origin x="30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16BC-4505-504C-964F-7F28B65CDE46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83FD9-6A69-E74A-BD11-CD8CAB693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9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s://carmelph.co.il/book/creativity-in-teachi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rmelph.co.il/book/music-israeliness-judaism-and-us/" TargetMode="External"/><Relationship Id="rId5" Type="http://schemas.openxmlformats.org/officeDocument/2006/relationships/hyperlink" Target="https://us02web.zoom.us/j/85006650758?pwd=M3ZEb0dVMGRqUk1OUk5GL2lIclJpdz09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C99128-D040-4263-A2B4-A595853CC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2744" y="-15481"/>
            <a:ext cx="3275093" cy="49878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1445" t="1034" r="-1445" b="24386"/>
          <a:stretch/>
        </p:blipFill>
        <p:spPr>
          <a:xfrm>
            <a:off x="-8175" y="-17100"/>
            <a:ext cx="3634882" cy="41281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311612"/>
            <a:ext cx="6858000" cy="6594390"/>
          </a:xfrm>
          <a:prstGeom prst="rect">
            <a:avLst/>
          </a:prstGeom>
          <a:solidFill>
            <a:srgbClr val="005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2"/>
          <a:stretch/>
        </p:blipFill>
        <p:spPr>
          <a:xfrm>
            <a:off x="4709444" y="3434223"/>
            <a:ext cx="1853308" cy="681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61981" y="8230592"/>
            <a:ext cx="2547411" cy="108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Aft>
                <a:spcPts val="200"/>
              </a:spcAft>
            </a:pPr>
            <a:r>
              <a:rPr lang="he-IL" sz="1200" b="1" dirty="0">
                <a:solidFill>
                  <a:srgbClr val="F5FAF0"/>
                </a:solidFill>
                <a:latin typeface="Fedra Sans Bar-ilan" pitchFamily="50" charset="-79"/>
                <a:cs typeface="Fedra Sans Bar-ilan" pitchFamily="50" charset="-79"/>
              </a:rPr>
              <a:t>יום חמישי </a:t>
            </a:r>
            <a:r>
              <a:rPr lang="he-IL" sz="1200" b="1" dirty="0">
                <a:solidFill>
                  <a:srgbClr val="6ECBE2"/>
                </a:solidFill>
                <a:latin typeface="Fedra Sans Bar-ilan" pitchFamily="50" charset="-79"/>
                <a:cs typeface="Fedra Sans Bar-ilan" pitchFamily="50" charset="-79"/>
              </a:rPr>
              <a:t>| </a:t>
            </a:r>
            <a:r>
              <a:rPr lang="he-IL" sz="1200" b="1" dirty="0">
                <a:solidFill>
                  <a:srgbClr val="F5FAF0"/>
                </a:solidFill>
                <a:latin typeface="Fedra Sans Bar-ilan" pitchFamily="50" charset="-79"/>
                <a:cs typeface="Fedra Sans Bar-ilan" pitchFamily="50" charset="-79"/>
              </a:rPr>
              <a:t>כ"ד תשרי תשפ"ב</a:t>
            </a:r>
          </a:p>
          <a:p>
            <a:pPr algn="r" rtl="1">
              <a:spcAft>
                <a:spcPts val="200"/>
              </a:spcAft>
            </a:pPr>
            <a:r>
              <a:rPr lang="he-IL" sz="1200" b="1" dirty="0">
                <a:solidFill>
                  <a:srgbClr val="F5FAF0"/>
                </a:solidFill>
                <a:latin typeface="Fedra Sans Bar-ilan" pitchFamily="50" charset="-79"/>
                <a:cs typeface="Fedra Sans Bar-ilan" pitchFamily="50" charset="-79"/>
              </a:rPr>
              <a:t>30.9.21 </a:t>
            </a:r>
            <a:r>
              <a:rPr lang="he-IL" sz="1200" b="1" dirty="0">
                <a:solidFill>
                  <a:srgbClr val="6ECBE2"/>
                </a:solidFill>
                <a:latin typeface="Fedra Sans Bar-ilan" pitchFamily="50" charset="-79"/>
                <a:cs typeface="Fedra Sans Bar-ilan" pitchFamily="50" charset="-79"/>
              </a:rPr>
              <a:t>| </a:t>
            </a:r>
            <a:r>
              <a:rPr lang="he-IL" sz="1200" b="1" dirty="0">
                <a:solidFill>
                  <a:srgbClr val="F5FAF0"/>
                </a:solidFill>
                <a:latin typeface="Fedra Sans Bar-ilan" pitchFamily="50" charset="-79"/>
                <a:cs typeface="Fedra Sans Bar-ilan" pitchFamily="50" charset="-79"/>
              </a:rPr>
              <a:t>17:30</a:t>
            </a:r>
          </a:p>
          <a:p>
            <a:pPr algn="r" rtl="1">
              <a:spcAft>
                <a:spcPts val="200"/>
              </a:spcAft>
            </a:pPr>
            <a:r>
              <a:rPr lang="he-IL" sz="1200" dirty="0">
                <a:solidFill>
                  <a:srgbClr val="F5FAF0"/>
                </a:solidFill>
                <a:latin typeface="Fedra Sans Bar-ilan Book" pitchFamily="50" charset="-79"/>
                <a:cs typeface="Fedra Sans Bar-ilan Book" pitchFamily="50" charset="-79"/>
              </a:rPr>
              <a:t>האירוע יתקיים בזום</a:t>
            </a:r>
          </a:p>
          <a:p>
            <a:pPr algn="r" rtl="1">
              <a:spcAft>
                <a:spcPts val="200"/>
              </a:spcAft>
            </a:pPr>
            <a:endParaRPr lang="he-IL" sz="800" dirty="0">
              <a:solidFill>
                <a:srgbClr val="F5FAF0"/>
              </a:solidFill>
            </a:endParaRPr>
          </a:p>
          <a:p>
            <a:pPr algn="r" rtl="1">
              <a:spcAft>
                <a:spcPts val="200"/>
              </a:spcAft>
            </a:pPr>
            <a:r>
              <a:rPr lang="he-IL" sz="1400" b="1" u="sng" dirty="0">
                <a:solidFill>
                  <a:srgbClr val="6ECBE2"/>
                </a:solidFill>
                <a:latin typeface="Fedra Sans Bar-ilan" pitchFamily="50" charset="-79"/>
                <a:cs typeface="Fedra Sans Bar-ilan" pitchFamily="50" charset="-79"/>
                <a:hlinkClick r:id="rId5"/>
              </a:rPr>
              <a:t>לקישור לזום לחצו כאן &gt;&gt;</a:t>
            </a:r>
            <a:endParaRPr lang="en-US" sz="1400" b="1" u="sng" dirty="0">
              <a:solidFill>
                <a:srgbClr val="6ECBE2"/>
              </a:solidFill>
              <a:latin typeface="Fedra Sans Bar-ilan" pitchFamily="50" charset="-79"/>
              <a:cs typeface="Fedra Sans Bar-ilan" pitchFamily="50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354" y="4210647"/>
            <a:ext cx="356190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400" b="1" dirty="0">
                <a:solidFill>
                  <a:srgbClr val="6ECBE2"/>
                </a:solidFill>
                <a:latin typeface="Fedra Sans Bar-ilan" pitchFamily="50" charset="-79"/>
                <a:cs typeface="Fedra Sans Bar-ilan" pitchFamily="50" charset="-79"/>
              </a:rPr>
              <a:t>פתיחה והנחייה:</a:t>
            </a:r>
            <a:r>
              <a:rPr lang="he-IL" sz="1400" dirty="0">
                <a:solidFill>
                  <a:schemeClr val="bg1"/>
                </a:solidFill>
                <a:latin typeface="Fedra Sans Bar-ilan" pitchFamily="50" charset="-79"/>
                <a:cs typeface="Fedra Sans Bar-ilan" pitchFamily="50" charset="-79"/>
              </a:rPr>
              <a:t> </a:t>
            </a:r>
          </a:p>
          <a:p>
            <a:pPr algn="r" rtl="1"/>
            <a:r>
              <a:rPr lang="he-IL" sz="1400" b="1" dirty="0">
                <a:solidFill>
                  <a:schemeClr val="bg1"/>
                </a:solidFill>
                <a:latin typeface="Fedra Sans Bar-ilan" pitchFamily="50" charset="-79"/>
                <a:cs typeface="Fedra Sans Bar-ilan" pitchFamily="50" charset="-79"/>
              </a:rPr>
              <a:t>ד"ר אולגה גולדין</a:t>
            </a:r>
            <a:r>
              <a:rPr lang="he-IL" sz="1400" dirty="0">
                <a:solidFill>
                  <a:schemeClr val="bg1"/>
                </a:solidFill>
              </a:rPr>
              <a:t>, </a:t>
            </a:r>
            <a:r>
              <a:rPr lang="he-IL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  <a:t>מנהלת מערך הספריות והמידע</a:t>
            </a:r>
            <a:endParaRPr lang="en-US" sz="1400" dirty="0">
              <a:solidFill>
                <a:schemeClr val="bg1"/>
              </a:solidFill>
              <a:latin typeface="Fedra Sans Bar-ilan Book" pitchFamily="50" charset="-79"/>
              <a:cs typeface="Fedra Sans Bar-ilan Book" pitchFamily="50" charset="-79"/>
            </a:endParaRPr>
          </a:p>
          <a:p>
            <a:pPr algn="r" rtl="1"/>
            <a:endParaRPr lang="en-US" sz="800" b="1" dirty="0">
              <a:solidFill>
                <a:schemeClr val="bg1"/>
              </a:solidFill>
            </a:endParaRPr>
          </a:p>
          <a:p>
            <a:pPr algn="r" rtl="1"/>
            <a:r>
              <a:rPr lang="he-IL" sz="1400" b="1" dirty="0">
                <a:solidFill>
                  <a:srgbClr val="6ECBE2"/>
                </a:solidFill>
                <a:latin typeface="Fedra Sans Bar-ilan" pitchFamily="50" charset="-79"/>
                <a:cs typeface="Fedra Sans Bar-ilan" pitchFamily="50" charset="-79"/>
              </a:rPr>
              <a:t>דברי ברכה:</a:t>
            </a:r>
            <a:endParaRPr lang="he-IL" sz="1400" dirty="0">
              <a:solidFill>
                <a:schemeClr val="bg1"/>
              </a:solidFill>
              <a:latin typeface="Fedra Sans Bar-ilan" pitchFamily="50" charset="-79"/>
              <a:cs typeface="Fedra Sans Bar-ilan" pitchFamily="50" charset="-79"/>
            </a:endParaRPr>
          </a:p>
          <a:p>
            <a:pPr algn="r" rtl="1"/>
            <a:r>
              <a:rPr lang="he-IL" sz="1400" b="1" dirty="0">
                <a:solidFill>
                  <a:schemeClr val="bg1"/>
                </a:solidFill>
                <a:latin typeface="Fedra Sans Bar-ilan Medium" pitchFamily="50" charset="-79"/>
                <a:cs typeface="Fedra Sans Bar-ilan Medium" pitchFamily="50" charset="-79"/>
              </a:rPr>
              <a:t>ד"ר יואל גרינברג</a:t>
            </a:r>
            <a:r>
              <a:rPr lang="he-IL" sz="1400" b="1" dirty="0">
                <a:solidFill>
                  <a:schemeClr val="bg1"/>
                </a:solidFill>
              </a:rPr>
              <a:t>,</a:t>
            </a:r>
            <a:r>
              <a:rPr lang="he-IL" sz="1400" dirty="0">
                <a:solidFill>
                  <a:schemeClr val="bg1"/>
                </a:solidFill>
              </a:rPr>
              <a:t> </a:t>
            </a:r>
            <a:r>
              <a:rPr lang="he-IL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  <a:t>ראש המחלקה למוסיקה</a:t>
            </a:r>
            <a:br>
              <a:rPr lang="en-US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</a:br>
            <a:r>
              <a:rPr lang="he-IL" sz="1400" b="1" dirty="0">
                <a:solidFill>
                  <a:schemeClr val="bg1"/>
                </a:solidFill>
                <a:latin typeface="Fedra Sans Bar-ilan Medium" pitchFamily="50" charset="-79"/>
                <a:cs typeface="Fedra Sans Bar-ilan Medium" pitchFamily="50" charset="-79"/>
              </a:rPr>
              <a:t>פרופ' יעקב יבלון</a:t>
            </a:r>
            <a:r>
              <a:rPr lang="he-IL" sz="1400" b="1" dirty="0">
                <a:solidFill>
                  <a:schemeClr val="bg1"/>
                </a:solidFill>
              </a:rPr>
              <a:t>,</a:t>
            </a:r>
            <a:r>
              <a:rPr lang="he-IL" sz="1400" dirty="0">
                <a:solidFill>
                  <a:schemeClr val="bg1"/>
                </a:solidFill>
              </a:rPr>
              <a:t> </a:t>
            </a:r>
            <a:r>
              <a:rPr lang="he-IL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  <a:t>ראש בית הספר לחינוך</a:t>
            </a:r>
            <a:br>
              <a:rPr lang="en-US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</a:br>
            <a:r>
              <a:rPr lang="he-IL" sz="1400" dirty="0">
                <a:solidFill>
                  <a:schemeClr val="bg1"/>
                </a:solidFill>
              </a:rPr>
              <a:t> </a:t>
            </a:r>
          </a:p>
          <a:p>
            <a:pPr algn="r" rtl="1"/>
            <a:r>
              <a:rPr lang="he-IL" sz="1400" b="1" dirty="0">
                <a:solidFill>
                  <a:srgbClr val="6ECBE2"/>
                </a:solidFill>
                <a:latin typeface="Fedra Sans Bar-ilan" pitchFamily="50" charset="-79"/>
                <a:cs typeface="Fedra Sans Bar-ilan" pitchFamily="50" charset="-79"/>
              </a:rPr>
              <a:t>דיון</a:t>
            </a:r>
            <a:r>
              <a:rPr lang="he-IL" sz="1400" b="1" dirty="0">
                <a:solidFill>
                  <a:srgbClr val="6ECBE2"/>
                </a:solidFill>
              </a:rPr>
              <a:t>:</a:t>
            </a:r>
            <a:endParaRPr lang="he-IL" sz="1400" dirty="0">
              <a:solidFill>
                <a:schemeClr val="bg1"/>
              </a:solidFill>
            </a:endParaRPr>
          </a:p>
          <a:p>
            <a:pPr algn="r" rtl="1"/>
            <a:r>
              <a:rPr lang="he-IL" sz="1400" b="1" dirty="0">
                <a:solidFill>
                  <a:schemeClr val="bg1"/>
                </a:solidFill>
                <a:latin typeface="Fedra Sans Bar-ilan Medium" pitchFamily="50" charset="-79"/>
                <a:cs typeface="Fedra Sans Bar-ilan Medium" pitchFamily="50" charset="-79"/>
              </a:rPr>
              <a:t>פרופ' דב שוורץ</a:t>
            </a:r>
            <a:r>
              <a:rPr lang="he-IL" sz="1400" b="1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  <a:t>,</a:t>
            </a:r>
            <a:r>
              <a:rPr lang="he-IL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  <a:t> ראש המחלקה לפילוסופיה</a:t>
            </a:r>
          </a:p>
          <a:p>
            <a:pPr algn="r" rtl="1"/>
            <a:r>
              <a:rPr lang="he-IL" sz="1400" b="1" dirty="0">
                <a:solidFill>
                  <a:schemeClr val="bg1"/>
                </a:solidFill>
                <a:latin typeface="Fedra Sans Bar-ilan Medium" pitchFamily="50" charset="-79"/>
                <a:cs typeface="Fedra Sans Bar-ilan Medium" pitchFamily="50" charset="-79"/>
              </a:rPr>
              <a:t>ד"ר דפנה מילר וסרמן</a:t>
            </a:r>
            <a:r>
              <a:rPr lang="he-IL" sz="1400" dirty="0">
                <a:solidFill>
                  <a:schemeClr val="bg1"/>
                </a:solidFill>
              </a:rPr>
              <a:t>, </a:t>
            </a:r>
            <a:r>
              <a:rPr lang="he-IL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  <a:t>החוג לייעוץ והתפתחות האדם, אוניברסיטת חיפה</a:t>
            </a:r>
            <a:br>
              <a:rPr lang="en-US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</a:br>
            <a:endParaRPr lang="he-IL" sz="1400" dirty="0">
              <a:solidFill>
                <a:schemeClr val="bg1"/>
              </a:solidFill>
            </a:endParaRPr>
          </a:p>
          <a:p>
            <a:pPr algn="r" rtl="1"/>
            <a:r>
              <a:rPr lang="he-IL" sz="1400" b="1" dirty="0">
                <a:solidFill>
                  <a:srgbClr val="6ECBE2"/>
                </a:solidFill>
                <a:latin typeface="Fedra Sans Bar-ilan" pitchFamily="50" charset="-79"/>
                <a:cs typeface="Fedra Sans Bar-ilan" pitchFamily="50" charset="-79"/>
              </a:rPr>
              <a:t>קריאת קטעים ספרותיים ותגובות: </a:t>
            </a:r>
          </a:p>
          <a:p>
            <a:pPr algn="r" rtl="1"/>
            <a:r>
              <a:rPr lang="he-IL" sz="1400" b="1" dirty="0">
                <a:solidFill>
                  <a:schemeClr val="bg1"/>
                </a:solidFill>
                <a:latin typeface="Fedra Sans Bar-ilan Medium" pitchFamily="50" charset="-79"/>
                <a:cs typeface="Fedra Sans Bar-ilan Medium" pitchFamily="50" charset="-79"/>
              </a:rPr>
              <a:t>ד"ר עטרה </a:t>
            </a:r>
            <a:r>
              <a:rPr lang="he-IL" sz="1400" b="1" dirty="0" err="1">
                <a:solidFill>
                  <a:schemeClr val="bg1"/>
                </a:solidFill>
                <a:latin typeface="Fedra Sans Bar-ilan Medium" pitchFamily="50" charset="-79"/>
                <a:cs typeface="Fedra Sans Bar-ilan Medium" pitchFamily="50" charset="-79"/>
              </a:rPr>
              <a:t>איזקסון</a:t>
            </a:r>
            <a:r>
              <a:rPr lang="he-IL" sz="1400" dirty="0">
                <a:solidFill>
                  <a:schemeClr val="bg1"/>
                </a:solidFill>
              </a:rPr>
              <a:t>, </a:t>
            </a:r>
            <a:r>
              <a:rPr lang="he-IL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  <a:t>ראש המגמה לחינוך מוסיקלי, המחלקה למוסיקה,</a:t>
            </a:r>
            <a:br>
              <a:rPr lang="en-US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</a:br>
            <a:r>
              <a:rPr lang="he-IL" sz="140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  <a:t>בית הספר </a:t>
            </a:r>
            <a:r>
              <a:rPr lang="he-IL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  <a:t>לחינוך</a:t>
            </a:r>
            <a:br>
              <a:rPr lang="en-US" sz="14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</a:br>
            <a:br>
              <a:rPr lang="en-US" sz="1200" dirty="0">
                <a:solidFill>
                  <a:schemeClr val="bg1"/>
                </a:solidFill>
                <a:latin typeface="Fedra Sans Bar-ilan Book" pitchFamily="50" charset="-79"/>
                <a:cs typeface="Fedra Sans Bar-ilan Book" pitchFamily="50" charset="-79"/>
              </a:rPr>
            </a:br>
            <a:endParaRPr lang="he-IL" sz="1200" dirty="0">
              <a:solidFill>
                <a:schemeClr val="bg1"/>
              </a:solidFill>
              <a:latin typeface="Fedra Sans Bar-ilan Book" pitchFamily="50" charset="-79"/>
              <a:cs typeface="Fedra Sans Bar-ilan Book" pitchFamily="50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09392" y="4184600"/>
            <a:ext cx="2783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Aft>
                <a:spcPts val="200"/>
              </a:spcAft>
            </a:pPr>
            <a:r>
              <a:rPr lang="he-IL" sz="1400" dirty="0">
                <a:solidFill>
                  <a:srgbClr val="F5FAF0"/>
                </a:solidFill>
                <a:latin typeface="Fedra Sans Bar-ilan Book" pitchFamily="50" charset="-79"/>
                <a:cs typeface="Fedra Sans Bar-ilan Book" pitchFamily="50" charset="-79"/>
              </a:rPr>
              <a:t>הזמנה </a:t>
            </a:r>
            <a:r>
              <a:rPr lang="he-IL" sz="1400" dirty="0" err="1">
                <a:solidFill>
                  <a:srgbClr val="F5FAF0"/>
                </a:solidFill>
                <a:latin typeface="Fedra Sans Bar-ilan Book" pitchFamily="50" charset="-79"/>
                <a:cs typeface="Fedra Sans Bar-ilan Book" pitchFamily="50" charset="-79"/>
              </a:rPr>
              <a:t>לארוע</a:t>
            </a:r>
            <a:r>
              <a:rPr lang="he-IL" sz="1400" dirty="0">
                <a:solidFill>
                  <a:srgbClr val="F5FAF0"/>
                </a:solidFill>
                <a:latin typeface="Fedra Sans Bar-ilan Book" pitchFamily="50" charset="-79"/>
                <a:cs typeface="Fedra Sans Bar-ilan Book" pitchFamily="50" charset="-79"/>
              </a:rPr>
              <a:t> השקת שניים מספריה של  ד"ר עטרה </a:t>
            </a:r>
            <a:r>
              <a:rPr lang="he-IL" sz="1400" dirty="0" err="1">
                <a:solidFill>
                  <a:srgbClr val="F5FAF0"/>
                </a:solidFill>
                <a:latin typeface="Fedra Sans Bar-ilan Book" pitchFamily="50" charset="-79"/>
                <a:cs typeface="Fedra Sans Bar-ilan Book" pitchFamily="50" charset="-79"/>
              </a:rPr>
              <a:t>איזקסון</a:t>
            </a:r>
            <a:endParaRPr lang="he-IL" b="1" dirty="0">
              <a:solidFill>
                <a:srgbClr val="F5FAF0"/>
              </a:solidFill>
              <a:latin typeface="Fedra Sans Bar-ilan Book" pitchFamily="50" charset="-79"/>
              <a:cs typeface="Fedra Sans Bar-ilan Book" pitchFamily="50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39365" y="4588649"/>
            <a:ext cx="2894388" cy="5449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5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he-IL" sz="1900" b="1" dirty="0">
                <a:solidFill>
                  <a:srgbClr val="6ECBE2"/>
                </a:solidFill>
                <a:latin typeface="Fedra Sans Bar-ilan" pitchFamily="50" charset="-79"/>
                <a:cs typeface="Fedra Sans Bar-ilan" pitchFamily="50" charset="-79"/>
                <a:hlinkClick r:id="rId6"/>
              </a:rPr>
              <a:t>מוסיקה יהדות ישראליות ואנחנו:</a:t>
            </a:r>
            <a:br>
              <a:rPr lang="en-US" sz="1900" b="1" dirty="0">
                <a:solidFill>
                  <a:srgbClr val="6ECBE2"/>
                </a:solidFill>
                <a:latin typeface="Fedra Sans Bar-ilan" pitchFamily="50" charset="-79"/>
                <a:cs typeface="Fedra Sans Bar-ilan" pitchFamily="50" charset="-79"/>
                <a:hlinkClick r:id="rId6"/>
              </a:rPr>
            </a:br>
            <a:r>
              <a:rPr lang="he-IL" sz="1900" b="1" dirty="0">
                <a:solidFill>
                  <a:srgbClr val="6ECBE2"/>
                </a:solidFill>
                <a:latin typeface="Fedra Sans Bar-ilan" pitchFamily="50" charset="-79"/>
                <a:cs typeface="Fedra Sans Bar-ilan" pitchFamily="50" charset="-79"/>
                <a:hlinkClick r:id="rId6"/>
              </a:rPr>
              <a:t>מסע של זהות</a:t>
            </a:r>
            <a:br>
              <a:rPr lang="en-US" sz="1900" b="1" dirty="0">
                <a:solidFill>
                  <a:srgbClr val="6ECBE2"/>
                </a:solidFill>
              </a:rPr>
            </a:br>
            <a:r>
              <a:rPr lang="he-IL" sz="1900" dirty="0">
                <a:solidFill>
                  <a:srgbClr val="6ECBE2"/>
                </a:solidFill>
                <a:latin typeface="Fedra Sans Bar-ilan Book" pitchFamily="50" charset="-79"/>
                <a:cs typeface="Fedra Sans Bar-ilan Book" pitchFamily="50" charset="-79"/>
              </a:rPr>
              <a:t>עטרה </a:t>
            </a:r>
            <a:r>
              <a:rPr lang="he-IL" sz="1900" dirty="0" err="1">
                <a:solidFill>
                  <a:srgbClr val="6ECBE2"/>
                </a:solidFill>
                <a:latin typeface="Fedra Sans Bar-ilan Book" pitchFamily="50" charset="-79"/>
                <a:cs typeface="Fedra Sans Bar-ilan Book" pitchFamily="50" charset="-79"/>
              </a:rPr>
              <a:t>איזקסון</a:t>
            </a:r>
            <a:r>
              <a:rPr lang="he-IL" sz="1900" dirty="0">
                <a:solidFill>
                  <a:srgbClr val="6ECBE2"/>
                </a:solidFill>
                <a:latin typeface="Fedra Sans Bar-ilan Book" pitchFamily="50" charset="-79"/>
                <a:cs typeface="Fedra Sans Bar-ilan Book" pitchFamily="50" charset="-79"/>
              </a:rPr>
              <a:t> </a:t>
            </a:r>
            <a:br>
              <a:rPr lang="en-US" sz="1900" dirty="0">
                <a:solidFill>
                  <a:srgbClr val="6ECBE2"/>
                </a:solidFill>
                <a:latin typeface="Fedra Sans Bar-ilan Book" pitchFamily="50" charset="-79"/>
                <a:cs typeface="Fedra Sans Bar-ilan Book" pitchFamily="50" charset="-79"/>
              </a:rPr>
            </a:br>
            <a:r>
              <a:rPr lang="he-IL" sz="1900" dirty="0">
                <a:solidFill>
                  <a:srgbClr val="6ECBE2"/>
                </a:solidFill>
                <a:latin typeface="Fedra Sans Bar-ilan Book" pitchFamily="50" charset="-79"/>
                <a:cs typeface="Fedra Sans Bar-ilan Book" pitchFamily="50" charset="-79"/>
              </a:rPr>
              <a:t>ודב שוורץ</a:t>
            </a:r>
            <a:br>
              <a:rPr lang="en-US" sz="1900" dirty="0">
                <a:solidFill>
                  <a:srgbClr val="6ECBE2"/>
                </a:solidFill>
                <a:latin typeface="Fedra Sans Bar-ilan Book" pitchFamily="50" charset="-79"/>
                <a:cs typeface="Fedra Sans Bar-ilan Book" pitchFamily="50" charset="-79"/>
              </a:rPr>
            </a:br>
            <a:r>
              <a:rPr lang="he-IL" sz="1900" dirty="0">
                <a:solidFill>
                  <a:srgbClr val="6ECBE2"/>
                </a:solidFill>
                <a:latin typeface="Fedra Sans Bar-ilan Book" pitchFamily="50" charset="-79"/>
                <a:cs typeface="Fedra Sans Bar-ilan Book" pitchFamily="50" charset="-79"/>
              </a:rPr>
              <a:t>כרמל 2020</a:t>
            </a:r>
          </a:p>
          <a:p>
            <a:pPr marL="342900" indent="-342900" algn="r" rtl="1">
              <a:lnSpc>
                <a:spcPct val="15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he-IL" sz="1900" b="1" dirty="0">
                <a:solidFill>
                  <a:srgbClr val="6ECBE2"/>
                </a:solidFill>
                <a:latin typeface="Fedra Sans Bar-ilan" pitchFamily="50" charset="-79"/>
                <a:cs typeface="Fedra Sans Bar-ilan" pitchFamily="50" charset="-79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יצירתיות בהוראה: מורה ותלמיד בעולם משתנה </a:t>
            </a:r>
            <a:br>
              <a:rPr lang="en-US" sz="1900" b="1" dirty="0">
                <a:solidFill>
                  <a:srgbClr val="6ECBE2"/>
                </a:solidFill>
              </a:rPr>
            </a:br>
            <a:r>
              <a:rPr lang="he-IL" sz="1900" dirty="0">
                <a:solidFill>
                  <a:srgbClr val="6ECBE2"/>
                </a:solidFill>
                <a:latin typeface="Fedra Sans Bar-ilan Book" pitchFamily="50" charset="-79"/>
                <a:cs typeface="Fedra Sans Bar-ilan Book" pitchFamily="50" charset="-79"/>
              </a:rPr>
              <a:t>עטרה </a:t>
            </a:r>
            <a:r>
              <a:rPr lang="he-IL" sz="1900" dirty="0" err="1">
                <a:solidFill>
                  <a:srgbClr val="6ECBE2"/>
                </a:solidFill>
                <a:latin typeface="Fedra Sans Bar-ilan Book" pitchFamily="50" charset="-79"/>
                <a:cs typeface="Fedra Sans Bar-ilan Book" pitchFamily="50" charset="-79"/>
              </a:rPr>
              <a:t>איזקסון</a:t>
            </a:r>
            <a:br>
              <a:rPr lang="en-US" sz="1900" dirty="0">
                <a:solidFill>
                  <a:srgbClr val="6ECBE2"/>
                </a:solidFill>
                <a:latin typeface="Fedra Sans Bar-ilan Book" pitchFamily="50" charset="-79"/>
                <a:cs typeface="Fedra Sans Bar-ilan Book" pitchFamily="50" charset="-79"/>
              </a:rPr>
            </a:br>
            <a:r>
              <a:rPr lang="he-IL" sz="1900" dirty="0">
                <a:solidFill>
                  <a:srgbClr val="6ECBE2"/>
                </a:solidFill>
                <a:latin typeface="Fedra Sans Bar-ilan Book" pitchFamily="50" charset="-79"/>
                <a:cs typeface="Fedra Sans Bar-ilan Book" pitchFamily="50" charset="-79"/>
              </a:rPr>
              <a:t>כרמל 2021</a:t>
            </a:r>
          </a:p>
          <a:p>
            <a:pPr algn="r" rtl="1">
              <a:lnSpc>
                <a:spcPts val="4400"/>
              </a:lnSpc>
              <a:spcAft>
                <a:spcPts val="200"/>
              </a:spcAft>
            </a:pPr>
            <a:endParaRPr lang="he-IL" sz="2000" dirty="0">
              <a:solidFill>
                <a:srgbClr val="6ECBE2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280365" y="3411187"/>
            <a:ext cx="2013715" cy="69072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43EFA06-FDC7-40EE-AE79-BB48501411A0}"/>
              </a:ext>
            </a:extLst>
          </p:cNvPr>
          <p:cNvSpPr txBox="1"/>
          <p:nvPr/>
        </p:nvSpPr>
        <p:spPr>
          <a:xfrm>
            <a:off x="1693333" y="9473536"/>
            <a:ext cx="3733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200" b="1" dirty="0">
                <a:solidFill>
                  <a:srgbClr val="F5FAF0"/>
                </a:solidFill>
                <a:latin typeface="Fedra Sans Bar-ilan Book" pitchFamily="50" charset="-79"/>
                <a:cs typeface="Fedra Sans Bar-ilan Book" pitchFamily="50" charset="-79"/>
              </a:rPr>
              <a:t>לרכישת הספרים בהנחה</a:t>
            </a:r>
            <a:r>
              <a:rPr lang="en-US" sz="1200" b="1" dirty="0">
                <a:solidFill>
                  <a:srgbClr val="F5FAF0"/>
                </a:solidFill>
                <a:latin typeface="Fedra Sans Bar-ilan Book" pitchFamily="50" charset="-79"/>
                <a:cs typeface="Fedra Sans Bar-ilan Book" pitchFamily="50" charset="-79"/>
              </a:rPr>
              <a:t> </a:t>
            </a:r>
            <a:r>
              <a:rPr lang="he-IL" sz="1200" b="1" dirty="0">
                <a:solidFill>
                  <a:srgbClr val="F5FAF0"/>
                </a:solidFill>
                <a:latin typeface="Fedra Sans Bar-ilan Book" pitchFamily="50" charset="-79"/>
                <a:cs typeface="Fedra Sans Bar-ilan Book" pitchFamily="50" charset="-79"/>
              </a:rPr>
              <a:t> אנא לחצו על שמות הספרים</a:t>
            </a:r>
            <a:endParaRPr lang="LID4096" sz="1200" b="1" dirty="0">
              <a:solidFill>
                <a:srgbClr val="F5FAF0"/>
              </a:solidFill>
              <a:latin typeface="Fedra Sans Bar-ilan Book" pitchFamily="50" charset="-79"/>
              <a:cs typeface="Fedra Sans Bar-ilan Book" pitchFamily="50" charset="-79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76B6E8-7C31-4BE3-A773-51BC3FD20955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-49426" y="3438805"/>
            <a:ext cx="2254890" cy="67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00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7BCDE5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0758A17D4BF4BA006378537C9944F" ma:contentTypeVersion="13" ma:contentTypeDescription="Create a new document." ma:contentTypeScope="" ma:versionID="1e1be884b207116b97f235e2e32fefe8">
  <xsd:schema xmlns:xsd="http://www.w3.org/2001/XMLSchema" xmlns:xs="http://www.w3.org/2001/XMLSchema" xmlns:p="http://schemas.microsoft.com/office/2006/metadata/properties" xmlns:ns3="50081587-d9ef-43ee-a4da-00463cb3f04d" xmlns:ns4="e52c4e23-c2de-4af4-8e37-758af0c0e33b" targetNamespace="http://schemas.microsoft.com/office/2006/metadata/properties" ma:root="true" ma:fieldsID="82041b24ed9339ba6d31a21f2f590066" ns3:_="" ns4:_="">
    <xsd:import namespace="50081587-d9ef-43ee-a4da-00463cb3f04d"/>
    <xsd:import namespace="e52c4e23-c2de-4af4-8e37-758af0c0e3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81587-d9ef-43ee-a4da-00463cb3f0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c4e23-c2de-4af4-8e37-758af0c0e33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589CA7-979E-443C-85A8-7FEE02696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081587-d9ef-43ee-a4da-00463cb3f04d"/>
    <ds:schemaRef ds:uri="e52c4e23-c2de-4af4-8e37-758af0c0e3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66EAB5-E942-43E7-AECB-86FEA5036EE2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e52c4e23-c2de-4af4-8e37-758af0c0e33b"/>
    <ds:schemaRef ds:uri="50081587-d9ef-43ee-a4da-00463cb3f04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A9ADA9-FCEE-4DA2-8F6B-1D1683AF8A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26047</TotalTime>
  <Words>144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Fedra Sans Bar-ilan</vt:lpstr>
      <vt:lpstr>Fedra Sans Bar-ilan Book</vt:lpstr>
      <vt:lpstr>Fedra Sans Bar-ilan Medium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Schary Family</cp:lastModifiedBy>
  <cp:revision>34</cp:revision>
  <cp:lastPrinted>2020-10-01T08:23:37Z</cp:lastPrinted>
  <dcterms:created xsi:type="dcterms:W3CDTF">2020-05-13T21:04:30Z</dcterms:created>
  <dcterms:modified xsi:type="dcterms:W3CDTF">2021-09-14T04:12:03Z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0x01010082C0758A17D4BF4BA006378537C9944F</vt:lpwstr>
  </property>
</Properties>
</file>