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1" d="100"/>
          <a:sy n="81" d="100"/>
        </p:scale>
        <p:origin x="-1013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5FB7-C8E5-4CAC-9A78-88B4AC946444}" type="datetimeFigureOut">
              <a:rPr lang="he-IL" smtClean="0"/>
              <a:t>י'/כסלו/תשע"ד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DD0D-A16D-4B56-96BF-1B45E934649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89775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5FB7-C8E5-4CAC-9A78-88B4AC946444}" type="datetimeFigureOut">
              <a:rPr lang="he-IL" smtClean="0"/>
              <a:t>י'/כסלו/תשע"ד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DD0D-A16D-4B56-96BF-1B45E934649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6749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5FB7-C8E5-4CAC-9A78-88B4AC946444}" type="datetimeFigureOut">
              <a:rPr lang="he-IL" smtClean="0"/>
              <a:t>י'/כסלו/תשע"ד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DD0D-A16D-4B56-96BF-1B45E934649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8506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5FB7-C8E5-4CAC-9A78-88B4AC946444}" type="datetimeFigureOut">
              <a:rPr lang="he-IL" smtClean="0"/>
              <a:t>י'/כסלו/תשע"ד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DD0D-A16D-4B56-96BF-1B45E934649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2616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5FB7-C8E5-4CAC-9A78-88B4AC946444}" type="datetimeFigureOut">
              <a:rPr lang="he-IL" smtClean="0"/>
              <a:t>י'/כסלו/תשע"ד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DD0D-A16D-4B56-96BF-1B45E934649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06004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5FB7-C8E5-4CAC-9A78-88B4AC946444}" type="datetimeFigureOut">
              <a:rPr lang="he-IL" smtClean="0"/>
              <a:t>י'/כסלו/תשע"ד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DD0D-A16D-4B56-96BF-1B45E934649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57657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5FB7-C8E5-4CAC-9A78-88B4AC946444}" type="datetimeFigureOut">
              <a:rPr lang="he-IL" smtClean="0"/>
              <a:t>י'/כסלו/תשע"ד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DD0D-A16D-4B56-96BF-1B45E934649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74436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5FB7-C8E5-4CAC-9A78-88B4AC946444}" type="datetimeFigureOut">
              <a:rPr lang="he-IL" smtClean="0"/>
              <a:t>י'/כסלו/תשע"ד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DD0D-A16D-4B56-96BF-1B45E934649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43340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5FB7-C8E5-4CAC-9A78-88B4AC946444}" type="datetimeFigureOut">
              <a:rPr lang="he-IL" smtClean="0"/>
              <a:t>י'/כסלו/תשע"ד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DD0D-A16D-4B56-96BF-1B45E934649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47450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5FB7-C8E5-4CAC-9A78-88B4AC946444}" type="datetimeFigureOut">
              <a:rPr lang="he-IL" smtClean="0"/>
              <a:t>י'/כסלו/תשע"ד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DD0D-A16D-4B56-96BF-1B45E934649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30817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5FB7-C8E5-4CAC-9A78-88B4AC946444}" type="datetimeFigureOut">
              <a:rPr lang="he-IL" smtClean="0"/>
              <a:t>י'/כסלו/תשע"ד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DD0D-A16D-4B56-96BF-1B45E934649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51376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95FB7-C8E5-4CAC-9A78-88B4AC946444}" type="datetimeFigureOut">
              <a:rPr lang="he-IL" smtClean="0"/>
              <a:t>י'/כסלו/תשע"ד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2DD0D-A16D-4B56-96BF-1B45E934649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25609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medicine.biu.ac.il/node/128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59"/>
          <a:stretch>
            <a:fillRect/>
          </a:stretch>
        </p:blipFill>
        <p:spPr bwMode="auto">
          <a:xfrm>
            <a:off x="1331640" y="165100"/>
            <a:ext cx="66167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771800" y="1628800"/>
            <a:ext cx="468052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en-US" dirty="0" smtClean="0"/>
              <a:t>Impact Factor (IF)</a:t>
            </a:r>
            <a:endParaRPr lang="he-IL" dirty="0"/>
          </a:p>
        </p:txBody>
      </p:sp>
      <p:sp>
        <p:nvSpPr>
          <p:cNvPr id="3" name="TextBox 2"/>
          <p:cNvSpPr txBox="1"/>
          <p:nvPr/>
        </p:nvSpPr>
        <p:spPr>
          <a:xfrm>
            <a:off x="1259632" y="2132856"/>
            <a:ext cx="6624736" cy="31393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כדי למצוא </a:t>
            </a:r>
            <a:r>
              <a:rPr lang="en-US" dirty="0" smtClean="0"/>
              <a:t>IF</a:t>
            </a:r>
            <a:r>
              <a:rPr lang="he-IL" dirty="0" smtClean="0"/>
              <a:t> של כתב עת יש לפעול לפי ההנחיות הבאות:</a:t>
            </a:r>
          </a:p>
          <a:p>
            <a:endParaRPr lang="he-IL" dirty="0" smtClean="0"/>
          </a:p>
          <a:p>
            <a:pPr marL="342900" indent="-342900">
              <a:buAutoNum type="arabicPeriod"/>
            </a:pPr>
            <a:r>
              <a:rPr lang="he-IL" dirty="0" smtClean="0"/>
              <a:t>להיכנס לקישור:</a:t>
            </a:r>
            <a:r>
              <a:rPr lang="en-US" dirty="0" smtClean="0"/>
              <a:t> </a:t>
            </a:r>
            <a:r>
              <a:rPr lang="he-IL" dirty="0" smtClean="0"/>
              <a:t>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medicine.biu.ac.il/node/1280</a:t>
            </a:r>
            <a:endParaRPr lang="he-IL" dirty="0" smtClean="0"/>
          </a:p>
          <a:p>
            <a:pPr marL="342900" indent="-342900">
              <a:buAutoNum type="arabicPeriod"/>
            </a:pPr>
            <a:endParaRPr lang="he-IL" dirty="0" smtClean="0"/>
          </a:p>
          <a:p>
            <a:pPr marL="342900" indent="-342900">
              <a:buAutoNum type="arabicPeriod"/>
            </a:pPr>
            <a:r>
              <a:rPr lang="he-IL" dirty="0" smtClean="0"/>
              <a:t>להקליק על </a:t>
            </a:r>
            <a:r>
              <a:rPr lang="en-US" dirty="0"/>
              <a:t>Web of </a:t>
            </a:r>
            <a:r>
              <a:rPr lang="en-US" dirty="0" smtClean="0"/>
              <a:t>Knowledge</a:t>
            </a:r>
            <a:endParaRPr lang="he-IL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r>
              <a:rPr lang="he-IL" dirty="0" smtClean="0"/>
              <a:t>להזדהות במסך ההזדהות של </a:t>
            </a:r>
            <a:r>
              <a:rPr lang="en-US" dirty="0" smtClean="0"/>
              <a:t>ATHENS</a:t>
            </a:r>
            <a:r>
              <a:rPr lang="he-IL" dirty="0" smtClean="0"/>
              <a:t>, פרטים במדריך כניסה למאגרי מידע.</a:t>
            </a:r>
          </a:p>
          <a:p>
            <a:pPr marL="342900" indent="-342900">
              <a:buAutoNum type="arabicPeriod"/>
            </a:pPr>
            <a:endParaRPr lang="he-IL" dirty="0" smtClean="0"/>
          </a:p>
          <a:p>
            <a:pPr marL="342900" indent="-342900">
              <a:buAutoNum type="arabicPeriod"/>
            </a:pPr>
            <a:r>
              <a:rPr lang="he-IL" dirty="0" smtClean="0"/>
              <a:t>לבחור בלשונית: </a:t>
            </a:r>
            <a:r>
              <a:rPr lang="en-US" dirty="0" smtClean="0"/>
              <a:t>Select a database</a:t>
            </a:r>
            <a:r>
              <a:rPr lang="he-IL" dirty="0" smtClean="0"/>
              <a:t>. (שניה משמאל), כמודגם למטה:</a:t>
            </a:r>
          </a:p>
          <a:p>
            <a:pPr marL="342900" indent="-342900">
              <a:buAutoNum type="arabicPeriod"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169478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59"/>
          <a:stretch>
            <a:fillRect/>
          </a:stretch>
        </p:blipFill>
        <p:spPr bwMode="auto">
          <a:xfrm>
            <a:off x="1331640" y="165100"/>
            <a:ext cx="66167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975" y="1514475"/>
            <a:ext cx="6496050" cy="382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5552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59"/>
          <a:stretch>
            <a:fillRect/>
          </a:stretch>
        </p:blipFill>
        <p:spPr bwMode="auto">
          <a:xfrm>
            <a:off x="1331640" y="165100"/>
            <a:ext cx="66167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75656" y="1700808"/>
            <a:ext cx="64726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5. לבחור את המאגר:</a:t>
            </a:r>
            <a:r>
              <a:rPr lang="en-US" dirty="0" smtClean="0"/>
              <a:t> Journal Citation Reports </a:t>
            </a:r>
            <a:r>
              <a:rPr lang="he-IL" dirty="0" smtClean="0"/>
              <a:t>, כמודגם כאן:</a:t>
            </a:r>
            <a:endParaRPr lang="he-I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087193"/>
            <a:ext cx="4680521" cy="3753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3143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59"/>
          <a:stretch>
            <a:fillRect/>
          </a:stretch>
        </p:blipFill>
        <p:spPr bwMode="auto">
          <a:xfrm>
            <a:off x="1331640" y="165100"/>
            <a:ext cx="66167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59632" y="1484784"/>
            <a:ext cx="668870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6. לחפש את כתב העת המבוקש, כמודגם כאן, לפי שמו, או לבחור אותו מתוך קטגוריית העיתונים אליה הוא שייך:</a:t>
            </a:r>
            <a:endParaRPr lang="he-IL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438" y="2204864"/>
            <a:ext cx="747712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5766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59"/>
          <a:stretch>
            <a:fillRect/>
          </a:stretch>
        </p:blipFill>
        <p:spPr bwMode="auto">
          <a:xfrm>
            <a:off x="1331640" y="165100"/>
            <a:ext cx="66167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388" y="1374137"/>
            <a:ext cx="7515225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14388" y="3879212"/>
            <a:ext cx="751522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7. מתקבל מסך עם תוצאת החיפוש: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069649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59"/>
          <a:stretch>
            <a:fillRect/>
          </a:stretch>
        </p:blipFill>
        <p:spPr bwMode="auto">
          <a:xfrm>
            <a:off x="1331640" y="165100"/>
            <a:ext cx="66167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3" y="1362075"/>
            <a:ext cx="7305675" cy="413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366019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99</Words>
  <Application>Microsoft Office PowerPoint</Application>
  <PresentationFormat>‫הצגה על המסך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6</vt:i4>
      </vt:variant>
    </vt:vector>
  </HeadingPairs>
  <TitlesOfParts>
    <vt:vector size="7" baseType="lpstr">
      <vt:lpstr>ערכת נושא Office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</dc:creator>
  <cp:lastModifiedBy>user</cp:lastModifiedBy>
  <cp:revision>5</cp:revision>
  <dcterms:created xsi:type="dcterms:W3CDTF">2012-02-06T12:35:12Z</dcterms:created>
  <dcterms:modified xsi:type="dcterms:W3CDTF">2013-11-13T09:40:34Z</dcterms:modified>
</cp:coreProperties>
</file>