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81" r:id="rId3"/>
    <p:sldId id="260" r:id="rId4"/>
    <p:sldId id="284" r:id="rId5"/>
    <p:sldId id="301" r:id="rId6"/>
    <p:sldId id="298" r:id="rId7"/>
    <p:sldId id="295" r:id="rId8"/>
    <p:sldId id="296" r:id="rId9"/>
    <p:sldId id="297" r:id="rId10"/>
    <p:sldId id="289" r:id="rId11"/>
    <p:sldId id="290" r:id="rId12"/>
    <p:sldId id="302" r:id="rId13"/>
    <p:sldId id="291" r:id="rId14"/>
    <p:sldId id="294" r:id="rId15"/>
    <p:sldId id="293" r:id="rId16"/>
    <p:sldId id="292" r:id="rId17"/>
    <p:sldId id="288" r:id="rId18"/>
    <p:sldId id="287" r:id="rId19"/>
    <p:sldId id="299" r:id="rId20"/>
    <p:sldId id="2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CD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E73572-B470-492C-ADBD-F93CBD632B77}" v="519" dt="2025-06-12T07:41:34.0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אולגה גילשטיין" userId="099cc263-1a1e-49c5-8531-03be96b77641" providerId="ADAL" clId="{35AD1226-25E4-4AB7-8DA6-C73B645AFD7D}"/>
    <pc:docChg chg="custSel addSld delSld modSld">
      <pc:chgData name="אולגה גילשטיין" userId="099cc263-1a1e-49c5-8531-03be96b77641" providerId="ADAL" clId="{35AD1226-25E4-4AB7-8DA6-C73B645AFD7D}" dt="2025-06-10T09:35:40.034" v="727" actId="20577"/>
      <pc:docMkLst>
        <pc:docMk/>
      </pc:docMkLst>
      <pc:sldChg chg="delSp mod">
        <pc:chgData name="אולגה גילשטיין" userId="099cc263-1a1e-49c5-8531-03be96b77641" providerId="ADAL" clId="{35AD1226-25E4-4AB7-8DA6-C73B645AFD7D}" dt="2025-06-10T08:42:17.510" v="53" actId="478"/>
        <pc:sldMkLst>
          <pc:docMk/>
          <pc:sldMk cId="828217910" sldId="284"/>
        </pc:sldMkLst>
        <pc:spChg chg="del">
          <ac:chgData name="אולגה גילשטיין" userId="099cc263-1a1e-49c5-8531-03be96b77641" providerId="ADAL" clId="{35AD1226-25E4-4AB7-8DA6-C73B645AFD7D}" dt="2025-06-10T08:42:17.510" v="53" actId="478"/>
          <ac:spMkLst>
            <pc:docMk/>
            <pc:sldMk cId="828217910" sldId="284"/>
            <ac:spMk id="4" creationId="{76651609-377B-4D80-8CFC-F8620BD79338}"/>
          </ac:spMkLst>
        </pc:spChg>
      </pc:sldChg>
      <pc:sldChg chg="addSp delSp modSp mod">
        <pc:chgData name="אולגה גילשטיין" userId="099cc263-1a1e-49c5-8531-03be96b77641" providerId="ADAL" clId="{35AD1226-25E4-4AB7-8DA6-C73B645AFD7D}" dt="2025-06-10T08:41:19.767" v="52"/>
        <pc:sldMkLst>
          <pc:docMk/>
          <pc:sldMk cId="3408303216" sldId="287"/>
        </pc:sldMkLst>
        <pc:spChg chg="mod">
          <ac:chgData name="אולגה גילשטיין" userId="099cc263-1a1e-49c5-8531-03be96b77641" providerId="ADAL" clId="{35AD1226-25E4-4AB7-8DA6-C73B645AFD7D}" dt="2025-06-10T08:41:05.464" v="50"/>
          <ac:spMkLst>
            <pc:docMk/>
            <pc:sldMk cId="3408303216" sldId="287"/>
            <ac:spMk id="2" creationId="{00000000-0000-0000-0000-000000000000}"/>
          </ac:spMkLst>
        </pc:spChg>
        <pc:spChg chg="add mod">
          <ac:chgData name="אולגה גילשטיין" userId="099cc263-1a1e-49c5-8531-03be96b77641" providerId="ADAL" clId="{35AD1226-25E4-4AB7-8DA6-C73B645AFD7D}" dt="2025-06-10T08:41:19.767" v="52"/>
          <ac:spMkLst>
            <pc:docMk/>
            <pc:sldMk cId="3408303216" sldId="287"/>
            <ac:spMk id="3" creationId="{CEA48247-B244-93E3-D862-223B8CA84A88}"/>
          </ac:spMkLst>
        </pc:spChg>
        <pc:spChg chg="del">
          <ac:chgData name="אולגה גילשטיין" userId="099cc263-1a1e-49c5-8531-03be96b77641" providerId="ADAL" clId="{35AD1226-25E4-4AB7-8DA6-C73B645AFD7D}" dt="2025-06-10T08:41:07.946" v="51" actId="478"/>
          <ac:spMkLst>
            <pc:docMk/>
            <pc:sldMk cId="3408303216" sldId="287"/>
            <ac:spMk id="8" creationId="{E3FD2D9A-F529-4617-A877-F49046CBCA3D}"/>
          </ac:spMkLst>
        </pc:spChg>
      </pc:sldChg>
      <pc:sldChg chg="addSp delSp modSp mod">
        <pc:chgData name="אולגה גילשטיין" userId="099cc263-1a1e-49c5-8531-03be96b77641" providerId="ADAL" clId="{35AD1226-25E4-4AB7-8DA6-C73B645AFD7D}" dt="2025-06-10T08:40:53.448" v="49"/>
        <pc:sldMkLst>
          <pc:docMk/>
          <pc:sldMk cId="1939845993" sldId="288"/>
        </pc:sldMkLst>
        <pc:spChg chg="mod">
          <ac:chgData name="אולגה גילשטיין" userId="099cc263-1a1e-49c5-8531-03be96b77641" providerId="ADAL" clId="{35AD1226-25E4-4AB7-8DA6-C73B645AFD7D}" dt="2025-06-10T08:40:42.048" v="47"/>
          <ac:spMkLst>
            <pc:docMk/>
            <pc:sldMk cId="1939845993" sldId="288"/>
            <ac:spMk id="2" creationId="{00000000-0000-0000-0000-000000000000}"/>
          </ac:spMkLst>
        </pc:spChg>
        <pc:spChg chg="add mod">
          <ac:chgData name="אולגה גילשטיין" userId="099cc263-1a1e-49c5-8531-03be96b77641" providerId="ADAL" clId="{35AD1226-25E4-4AB7-8DA6-C73B645AFD7D}" dt="2025-06-10T08:40:53.448" v="49"/>
          <ac:spMkLst>
            <pc:docMk/>
            <pc:sldMk cId="1939845993" sldId="288"/>
            <ac:spMk id="3" creationId="{870DA84F-CEB5-C754-9452-5F8A482439CF}"/>
          </ac:spMkLst>
        </pc:spChg>
        <pc:spChg chg="del">
          <ac:chgData name="אולגה גילשטיין" userId="099cc263-1a1e-49c5-8531-03be96b77641" providerId="ADAL" clId="{35AD1226-25E4-4AB7-8DA6-C73B645AFD7D}" dt="2025-06-10T08:40:45.314" v="48" actId="478"/>
          <ac:spMkLst>
            <pc:docMk/>
            <pc:sldMk cId="1939845993" sldId="288"/>
            <ac:spMk id="10" creationId="{874530B7-3596-4EAB-8AAB-337AE53CE6A1}"/>
          </ac:spMkLst>
        </pc:spChg>
      </pc:sldChg>
      <pc:sldChg chg="addSp delSp modSp mod">
        <pc:chgData name="אולגה גילשטיין" userId="099cc263-1a1e-49c5-8531-03be96b77641" providerId="ADAL" clId="{35AD1226-25E4-4AB7-8DA6-C73B645AFD7D}" dt="2025-06-10T08:35:32.831" v="23"/>
        <pc:sldMkLst>
          <pc:docMk/>
          <pc:sldMk cId="2044298946" sldId="289"/>
        </pc:sldMkLst>
        <pc:spChg chg="add mod">
          <ac:chgData name="אולגה גילשטיין" userId="099cc263-1a1e-49c5-8531-03be96b77641" providerId="ADAL" clId="{35AD1226-25E4-4AB7-8DA6-C73B645AFD7D}" dt="2025-06-10T08:35:32.831" v="23"/>
          <ac:spMkLst>
            <pc:docMk/>
            <pc:sldMk cId="2044298946" sldId="289"/>
            <ac:spMk id="3" creationId="{14115CDB-C634-8E99-B3B1-47EC2F31FFF2}"/>
          </ac:spMkLst>
        </pc:spChg>
        <pc:spChg chg="del">
          <ac:chgData name="אולגה גילשטיין" userId="099cc263-1a1e-49c5-8531-03be96b77641" providerId="ADAL" clId="{35AD1226-25E4-4AB7-8DA6-C73B645AFD7D}" dt="2025-06-10T08:35:32.159" v="22" actId="478"/>
          <ac:spMkLst>
            <pc:docMk/>
            <pc:sldMk cId="2044298946" sldId="289"/>
            <ac:spMk id="8" creationId="{901CCA11-B895-44C7-83D1-5A34AE94376F}"/>
          </ac:spMkLst>
        </pc:spChg>
      </pc:sldChg>
      <pc:sldChg chg="addSp delSp modSp mod">
        <pc:chgData name="אולגה גילשטיין" userId="099cc263-1a1e-49c5-8531-03be96b77641" providerId="ADAL" clId="{35AD1226-25E4-4AB7-8DA6-C73B645AFD7D}" dt="2025-06-10T08:36:35.255" v="37"/>
        <pc:sldMkLst>
          <pc:docMk/>
          <pc:sldMk cId="2707935753" sldId="290"/>
        </pc:sldMkLst>
        <pc:spChg chg="mod">
          <ac:chgData name="אולגה גילשטיין" userId="099cc263-1a1e-49c5-8531-03be96b77641" providerId="ADAL" clId="{35AD1226-25E4-4AB7-8DA6-C73B645AFD7D}" dt="2025-06-10T08:36:03.602" v="35" actId="20577"/>
          <ac:spMkLst>
            <pc:docMk/>
            <pc:sldMk cId="2707935753" sldId="290"/>
            <ac:spMk id="2" creationId="{00000000-0000-0000-0000-000000000000}"/>
          </ac:spMkLst>
        </pc:spChg>
        <pc:spChg chg="add mod">
          <ac:chgData name="אולגה גילשטיין" userId="099cc263-1a1e-49c5-8531-03be96b77641" providerId="ADAL" clId="{35AD1226-25E4-4AB7-8DA6-C73B645AFD7D}" dt="2025-06-10T08:36:35.255" v="37"/>
          <ac:spMkLst>
            <pc:docMk/>
            <pc:sldMk cId="2707935753" sldId="290"/>
            <ac:spMk id="3" creationId="{82EE5149-5FF3-7DFB-395A-F1F1B5624A04}"/>
          </ac:spMkLst>
        </pc:spChg>
        <pc:spChg chg="del">
          <ac:chgData name="אולגה גילשטיין" userId="099cc263-1a1e-49c5-8531-03be96b77641" providerId="ADAL" clId="{35AD1226-25E4-4AB7-8DA6-C73B645AFD7D}" dt="2025-06-10T08:36:25.671" v="36" actId="478"/>
          <ac:spMkLst>
            <pc:docMk/>
            <pc:sldMk cId="2707935753" sldId="290"/>
            <ac:spMk id="24" creationId="{2AEA8BFB-EC67-43D6-A5F8-51853EF2AD31}"/>
          </ac:spMkLst>
        </pc:spChg>
      </pc:sldChg>
      <pc:sldChg chg="addSp delSp modSp mod">
        <pc:chgData name="אולגה גילשטיין" userId="099cc263-1a1e-49c5-8531-03be96b77641" providerId="ADAL" clId="{35AD1226-25E4-4AB7-8DA6-C73B645AFD7D}" dt="2025-06-10T08:37:03.600" v="39"/>
        <pc:sldMkLst>
          <pc:docMk/>
          <pc:sldMk cId="398365180" sldId="291"/>
        </pc:sldMkLst>
        <pc:spChg chg="del">
          <ac:chgData name="אולגה גילשטיין" userId="099cc263-1a1e-49c5-8531-03be96b77641" providerId="ADAL" clId="{35AD1226-25E4-4AB7-8DA6-C73B645AFD7D}" dt="2025-06-10T08:37:03.042" v="38" actId="478"/>
          <ac:spMkLst>
            <pc:docMk/>
            <pc:sldMk cId="398365180" sldId="291"/>
            <ac:spMk id="3" creationId="{67449189-4B01-4625-973F-B39FEBE0A665}"/>
          </ac:spMkLst>
        </pc:spChg>
        <pc:spChg chg="add mod">
          <ac:chgData name="אולגה גילשטיין" userId="099cc263-1a1e-49c5-8531-03be96b77641" providerId="ADAL" clId="{35AD1226-25E4-4AB7-8DA6-C73B645AFD7D}" dt="2025-06-10T08:37:03.600" v="39"/>
          <ac:spMkLst>
            <pc:docMk/>
            <pc:sldMk cId="398365180" sldId="291"/>
            <ac:spMk id="4" creationId="{AEDE23EA-B45D-C05C-1A6F-33B6C032AE39}"/>
          </ac:spMkLst>
        </pc:spChg>
      </pc:sldChg>
      <pc:sldChg chg="addSp delSp modSp mod">
        <pc:chgData name="אולגה גילשטיין" userId="099cc263-1a1e-49c5-8531-03be96b77641" providerId="ADAL" clId="{35AD1226-25E4-4AB7-8DA6-C73B645AFD7D}" dt="2025-06-10T08:39:23.767" v="46"/>
        <pc:sldMkLst>
          <pc:docMk/>
          <pc:sldMk cId="3194516149" sldId="292"/>
        </pc:sldMkLst>
        <pc:spChg chg="del">
          <ac:chgData name="אולגה גילשטיין" userId="099cc263-1a1e-49c5-8531-03be96b77641" providerId="ADAL" clId="{35AD1226-25E4-4AB7-8DA6-C73B645AFD7D}" dt="2025-06-10T08:39:23.330" v="45" actId="478"/>
          <ac:spMkLst>
            <pc:docMk/>
            <pc:sldMk cId="3194516149" sldId="292"/>
            <ac:spMk id="3" creationId="{67449189-4B01-4625-973F-B39FEBE0A665}"/>
          </ac:spMkLst>
        </pc:spChg>
        <pc:spChg chg="add mod">
          <ac:chgData name="אולגה גילשטיין" userId="099cc263-1a1e-49c5-8531-03be96b77641" providerId="ADAL" clId="{35AD1226-25E4-4AB7-8DA6-C73B645AFD7D}" dt="2025-06-10T08:39:23.767" v="46"/>
          <ac:spMkLst>
            <pc:docMk/>
            <pc:sldMk cId="3194516149" sldId="292"/>
            <ac:spMk id="4" creationId="{41B855AA-97D9-80D1-4F27-AA0F5350E918}"/>
          </ac:spMkLst>
        </pc:spChg>
      </pc:sldChg>
      <pc:sldChg chg="addSp delSp modSp mod">
        <pc:chgData name="אולגה גילשטיין" userId="099cc263-1a1e-49c5-8531-03be96b77641" providerId="ADAL" clId="{35AD1226-25E4-4AB7-8DA6-C73B645AFD7D}" dt="2025-06-10T08:37:57.557" v="44"/>
        <pc:sldMkLst>
          <pc:docMk/>
          <pc:sldMk cId="492903662" sldId="293"/>
        </pc:sldMkLst>
        <pc:spChg chg="mod">
          <ac:chgData name="אולגה גילשטיין" userId="099cc263-1a1e-49c5-8531-03be96b77641" providerId="ADAL" clId="{35AD1226-25E4-4AB7-8DA6-C73B645AFD7D}" dt="2025-06-10T08:37:45.407" v="42"/>
          <ac:spMkLst>
            <pc:docMk/>
            <pc:sldMk cId="492903662" sldId="293"/>
            <ac:spMk id="2" creationId="{00000000-0000-0000-0000-000000000000}"/>
          </ac:spMkLst>
        </pc:spChg>
        <pc:spChg chg="del">
          <ac:chgData name="אולגה גילשטיין" userId="099cc263-1a1e-49c5-8531-03be96b77641" providerId="ADAL" clId="{35AD1226-25E4-4AB7-8DA6-C73B645AFD7D}" dt="2025-06-10T08:37:57.005" v="43" actId="478"/>
          <ac:spMkLst>
            <pc:docMk/>
            <pc:sldMk cId="492903662" sldId="293"/>
            <ac:spMk id="3" creationId="{67449189-4B01-4625-973F-B39FEBE0A665}"/>
          </ac:spMkLst>
        </pc:spChg>
        <pc:spChg chg="add mod">
          <ac:chgData name="אולגה גילשטיין" userId="099cc263-1a1e-49c5-8531-03be96b77641" providerId="ADAL" clId="{35AD1226-25E4-4AB7-8DA6-C73B645AFD7D}" dt="2025-06-10T08:37:57.557" v="44"/>
          <ac:spMkLst>
            <pc:docMk/>
            <pc:sldMk cId="492903662" sldId="293"/>
            <ac:spMk id="4" creationId="{AFC41E3B-02F5-D0D9-06BC-26DDD6306EA1}"/>
          </ac:spMkLst>
        </pc:spChg>
      </pc:sldChg>
      <pc:sldChg chg="addSp delSp modSp mod">
        <pc:chgData name="אולגה גילשטיין" userId="099cc263-1a1e-49c5-8531-03be96b77641" providerId="ADAL" clId="{35AD1226-25E4-4AB7-8DA6-C73B645AFD7D}" dt="2025-06-10T09:32:14.856" v="693" actId="20577"/>
        <pc:sldMkLst>
          <pc:docMk/>
          <pc:sldMk cId="1055990795" sldId="294"/>
        </pc:sldMkLst>
        <pc:spChg chg="del">
          <ac:chgData name="אולגה גילשטיין" userId="099cc263-1a1e-49c5-8531-03be96b77641" providerId="ADAL" clId="{35AD1226-25E4-4AB7-8DA6-C73B645AFD7D}" dt="2025-06-10T08:37:22.566" v="40" actId="478"/>
          <ac:spMkLst>
            <pc:docMk/>
            <pc:sldMk cId="1055990795" sldId="294"/>
            <ac:spMk id="3" creationId="{67449189-4B01-4625-973F-B39FEBE0A665}"/>
          </ac:spMkLst>
        </pc:spChg>
        <pc:spChg chg="add mod">
          <ac:chgData name="אולגה גילשטיין" userId="099cc263-1a1e-49c5-8531-03be96b77641" providerId="ADAL" clId="{35AD1226-25E4-4AB7-8DA6-C73B645AFD7D}" dt="2025-06-10T09:32:14.856" v="693" actId="20577"/>
          <ac:spMkLst>
            <pc:docMk/>
            <pc:sldMk cId="1055990795" sldId="294"/>
            <ac:spMk id="4" creationId="{57A3AB78-0057-48CF-D42C-F7B990975583}"/>
          </ac:spMkLst>
        </pc:spChg>
      </pc:sldChg>
      <pc:sldChg chg="addSp delSp modSp mod">
        <pc:chgData name="אולגה גילשטיין" userId="099cc263-1a1e-49c5-8531-03be96b77641" providerId="ADAL" clId="{35AD1226-25E4-4AB7-8DA6-C73B645AFD7D}" dt="2025-06-10T09:35:29.557" v="716" actId="20577"/>
        <pc:sldMkLst>
          <pc:docMk/>
          <pc:sldMk cId="2120258673" sldId="295"/>
        </pc:sldMkLst>
        <pc:spChg chg="mod">
          <ac:chgData name="אולגה גילשטיין" userId="099cc263-1a1e-49c5-8531-03be96b77641" providerId="ADAL" clId="{35AD1226-25E4-4AB7-8DA6-C73B645AFD7D}" dt="2025-06-10T09:35:21.549" v="705" actId="20577"/>
          <ac:spMkLst>
            <pc:docMk/>
            <pc:sldMk cId="2120258673" sldId="295"/>
            <ac:spMk id="2" creationId="{00000000-0000-0000-0000-000000000000}"/>
          </ac:spMkLst>
        </pc:spChg>
        <pc:spChg chg="add mod">
          <ac:chgData name="אולגה גילשטיין" userId="099cc263-1a1e-49c5-8531-03be96b77641" providerId="ADAL" clId="{35AD1226-25E4-4AB7-8DA6-C73B645AFD7D}" dt="2025-06-10T09:35:29.557" v="716" actId="20577"/>
          <ac:spMkLst>
            <pc:docMk/>
            <pc:sldMk cId="2120258673" sldId="295"/>
            <ac:spMk id="3" creationId="{E8B2580F-1B01-4A46-5EA4-CBB2A65E0B5D}"/>
          </ac:spMkLst>
        </pc:spChg>
        <pc:spChg chg="del">
          <ac:chgData name="אולגה גילשטיין" userId="099cc263-1a1e-49c5-8531-03be96b77641" providerId="ADAL" clId="{35AD1226-25E4-4AB7-8DA6-C73B645AFD7D}" dt="2025-06-10T08:33:10.231" v="4" actId="478"/>
          <ac:spMkLst>
            <pc:docMk/>
            <pc:sldMk cId="2120258673" sldId="295"/>
            <ac:spMk id="8" creationId="{8204927A-023F-4C3D-A62C-603563F8439E}"/>
          </ac:spMkLst>
        </pc:spChg>
      </pc:sldChg>
      <pc:sldChg chg="addSp delSp modSp mod">
        <pc:chgData name="אולגה גילשטיין" userId="099cc263-1a1e-49c5-8531-03be96b77641" providerId="ADAL" clId="{35AD1226-25E4-4AB7-8DA6-C73B645AFD7D}" dt="2025-06-10T09:35:40.034" v="727" actId="20577"/>
        <pc:sldMkLst>
          <pc:docMk/>
          <pc:sldMk cId="2802644990" sldId="296"/>
        </pc:sldMkLst>
        <pc:spChg chg="mod">
          <ac:chgData name="אולגה גילשטיין" userId="099cc263-1a1e-49c5-8531-03be96b77641" providerId="ADAL" clId="{35AD1226-25E4-4AB7-8DA6-C73B645AFD7D}" dt="2025-06-10T08:34:38.242" v="19"/>
          <ac:spMkLst>
            <pc:docMk/>
            <pc:sldMk cId="2802644990" sldId="296"/>
            <ac:spMk id="2" creationId="{00000000-0000-0000-0000-000000000000}"/>
          </ac:spMkLst>
        </pc:spChg>
        <pc:spChg chg="del">
          <ac:chgData name="אולגה גילשטיין" userId="099cc263-1a1e-49c5-8531-03be96b77641" providerId="ADAL" clId="{35AD1226-25E4-4AB7-8DA6-C73B645AFD7D}" dt="2025-06-10T08:33:44.647" v="6" actId="478"/>
          <ac:spMkLst>
            <pc:docMk/>
            <pc:sldMk cId="2802644990" sldId="296"/>
            <ac:spMk id="3" creationId="{A66F757F-BDD6-439F-8E38-D1D2E895CA94}"/>
          </ac:spMkLst>
        </pc:spChg>
        <pc:spChg chg="add mod">
          <ac:chgData name="אולגה גילשטיין" userId="099cc263-1a1e-49c5-8531-03be96b77641" providerId="ADAL" clId="{35AD1226-25E4-4AB7-8DA6-C73B645AFD7D}" dt="2025-06-10T09:35:40.034" v="727" actId="20577"/>
          <ac:spMkLst>
            <pc:docMk/>
            <pc:sldMk cId="2802644990" sldId="296"/>
            <ac:spMk id="4" creationId="{29F3F6D4-8FE9-FB73-CE4C-0A983E1F5095}"/>
          </ac:spMkLst>
        </pc:spChg>
      </pc:sldChg>
      <pc:sldChg chg="addSp delSp modSp mod">
        <pc:chgData name="אולגה גילשטיין" userId="099cc263-1a1e-49c5-8531-03be96b77641" providerId="ADAL" clId="{35AD1226-25E4-4AB7-8DA6-C73B645AFD7D}" dt="2025-06-10T08:32:55.192" v="3"/>
        <pc:sldMkLst>
          <pc:docMk/>
          <pc:sldMk cId="913712505" sldId="298"/>
        </pc:sldMkLst>
        <pc:spChg chg="add mod">
          <ac:chgData name="אולגה גילשטיין" userId="099cc263-1a1e-49c5-8531-03be96b77641" providerId="ADAL" clId="{35AD1226-25E4-4AB7-8DA6-C73B645AFD7D}" dt="2025-06-10T08:32:55.192" v="3"/>
          <ac:spMkLst>
            <pc:docMk/>
            <pc:sldMk cId="913712505" sldId="298"/>
            <ac:spMk id="3" creationId="{50AACAD8-C0EC-1913-0633-21CC4980FC44}"/>
          </ac:spMkLst>
        </pc:spChg>
        <pc:spChg chg="del mod">
          <ac:chgData name="אולגה גילשטיין" userId="099cc263-1a1e-49c5-8531-03be96b77641" providerId="ADAL" clId="{35AD1226-25E4-4AB7-8DA6-C73B645AFD7D}" dt="2025-06-10T08:32:54.079" v="2" actId="478"/>
          <ac:spMkLst>
            <pc:docMk/>
            <pc:sldMk cId="913712505" sldId="298"/>
            <ac:spMk id="8" creationId="{738F73C6-D758-4A34-AE04-0207A00E2779}"/>
          </ac:spMkLst>
        </pc:spChg>
      </pc:sldChg>
      <pc:sldChg chg="del">
        <pc:chgData name="אולגה גילשטיין" userId="099cc263-1a1e-49c5-8531-03be96b77641" providerId="ADAL" clId="{35AD1226-25E4-4AB7-8DA6-C73B645AFD7D}" dt="2025-06-10T08:34:58.729" v="21" actId="2696"/>
        <pc:sldMkLst>
          <pc:docMk/>
          <pc:sldMk cId="3939627279" sldId="300"/>
        </pc:sldMkLst>
      </pc:sldChg>
      <pc:sldChg chg="add del">
        <pc:chgData name="אולגה גילשטיין" userId="099cc263-1a1e-49c5-8531-03be96b77641" providerId="ADAL" clId="{35AD1226-25E4-4AB7-8DA6-C73B645AFD7D}" dt="2025-06-10T09:33:26.964" v="694" actId="2696"/>
        <pc:sldMkLst>
          <pc:docMk/>
          <pc:sldMk cId="3378687321" sldId="302"/>
        </pc:sldMkLst>
      </pc:sldChg>
    </pc:docChg>
  </pc:docChgLst>
  <pc:docChgLst>
    <pc:chgData name="אולגה גילשטיין" userId="099cc263-1a1e-49c5-8531-03be96b77641" providerId="ADAL" clId="{720DF298-33F5-4E7B-B12F-6633714ACBFE}"/>
    <pc:docChg chg="undo custSel addSld modSld">
      <pc:chgData name="אולגה גילשטיין" userId="099cc263-1a1e-49c5-8531-03be96b77641" providerId="ADAL" clId="{720DF298-33F5-4E7B-B12F-6633714ACBFE}" dt="2024-10-30T12:25:05.582" v="1734" actId="20577"/>
      <pc:docMkLst>
        <pc:docMk/>
      </pc:docMkLst>
      <pc:sldChg chg="modSp mod">
        <pc:chgData name="אולגה גילשטיין" userId="099cc263-1a1e-49c5-8531-03be96b77641" providerId="ADAL" clId="{720DF298-33F5-4E7B-B12F-6633714ACBFE}" dt="2024-10-29T11:54:49.457" v="769" actId="6549"/>
        <pc:sldMkLst>
          <pc:docMk/>
          <pc:sldMk cId="3408303216" sldId="287"/>
        </pc:sldMkLst>
      </pc:sldChg>
      <pc:sldChg chg="modSp mod">
        <pc:chgData name="אולגה גילשטיין" userId="099cc263-1a1e-49c5-8531-03be96b77641" providerId="ADAL" clId="{720DF298-33F5-4E7B-B12F-6633714ACBFE}" dt="2024-10-29T11:46:30.775" v="481" actId="20577"/>
        <pc:sldMkLst>
          <pc:docMk/>
          <pc:sldMk cId="1939845993" sldId="288"/>
        </pc:sldMkLst>
      </pc:sldChg>
      <pc:sldChg chg="modSp mod">
        <pc:chgData name="אולגה גילשטיין" userId="099cc263-1a1e-49c5-8531-03be96b77641" providerId="ADAL" clId="{720DF298-33F5-4E7B-B12F-6633714ACBFE}" dt="2024-10-29T11:37:53.212" v="276" actId="6549"/>
        <pc:sldMkLst>
          <pc:docMk/>
          <pc:sldMk cId="2707935753" sldId="290"/>
        </pc:sldMkLst>
      </pc:sldChg>
      <pc:sldChg chg="modSp mod">
        <pc:chgData name="אולגה גילשטיין" userId="099cc263-1a1e-49c5-8531-03be96b77641" providerId="ADAL" clId="{720DF298-33F5-4E7B-B12F-6633714ACBFE}" dt="2024-10-29T11:39:09.074" v="284" actId="6549"/>
        <pc:sldMkLst>
          <pc:docMk/>
          <pc:sldMk cId="3194516149" sldId="292"/>
        </pc:sldMkLst>
      </pc:sldChg>
      <pc:sldChg chg="addSp delSp modSp mod">
        <pc:chgData name="אולגה גילשטיין" userId="099cc263-1a1e-49c5-8531-03be96b77641" providerId="ADAL" clId="{720DF298-33F5-4E7B-B12F-6633714ACBFE}" dt="2024-10-29T11:32:15.108" v="247" actId="20577"/>
        <pc:sldMkLst>
          <pc:docMk/>
          <pc:sldMk cId="2120258673" sldId="295"/>
        </pc:sldMkLst>
      </pc:sldChg>
      <pc:sldChg chg="modSp mod">
        <pc:chgData name="אולגה גילשטיין" userId="099cc263-1a1e-49c5-8531-03be96b77641" providerId="ADAL" clId="{720DF298-33F5-4E7B-B12F-6633714ACBFE}" dt="2024-10-29T11:34:42.523" v="269" actId="6549"/>
        <pc:sldMkLst>
          <pc:docMk/>
          <pc:sldMk cId="2802644990" sldId="296"/>
        </pc:sldMkLst>
      </pc:sldChg>
      <pc:sldChg chg="modSp mod">
        <pc:chgData name="אולגה גילשטיין" userId="099cc263-1a1e-49c5-8531-03be96b77641" providerId="ADAL" clId="{720DF298-33F5-4E7B-B12F-6633714ACBFE}" dt="2024-10-30T11:52:18.967" v="847" actId="20577"/>
        <pc:sldMkLst>
          <pc:docMk/>
          <pc:sldMk cId="913712505" sldId="298"/>
        </pc:sldMkLst>
      </pc:sldChg>
      <pc:sldChg chg="modSp add mod">
        <pc:chgData name="אולגה גילשטיין" userId="099cc263-1a1e-49c5-8531-03be96b77641" providerId="ADAL" clId="{720DF298-33F5-4E7B-B12F-6633714ACBFE}" dt="2024-10-30T12:25:05.582" v="1734" actId="20577"/>
        <pc:sldMkLst>
          <pc:docMk/>
          <pc:sldMk cId="3304832684" sldId="301"/>
        </pc:sldMkLst>
      </pc:sldChg>
    </pc:docChg>
  </pc:docChgLst>
  <pc:docChgLst>
    <pc:chgData name="אולגה גילשטיין" userId="099cc263-1a1e-49c5-8531-03be96b77641" providerId="ADAL" clId="{70E73572-B470-492C-ADBD-F93CBD632B77}"/>
    <pc:docChg chg="custSel addSld modSld sldOrd">
      <pc:chgData name="אולגה גילשטיין" userId="099cc263-1a1e-49c5-8531-03be96b77641" providerId="ADAL" clId="{70E73572-B470-492C-ADBD-F93CBD632B77}" dt="2025-06-23T11:58:39.142" v="519"/>
      <pc:docMkLst>
        <pc:docMk/>
      </pc:docMkLst>
      <pc:sldChg chg="modSp mod ord">
        <pc:chgData name="אולגה גילשטיין" userId="099cc263-1a1e-49c5-8531-03be96b77641" providerId="ADAL" clId="{70E73572-B470-492C-ADBD-F93CBD632B77}" dt="2025-06-23T11:58:39.142" v="519"/>
        <pc:sldMkLst>
          <pc:docMk/>
          <pc:sldMk cId="913712505" sldId="298"/>
        </pc:sldMkLst>
        <pc:spChg chg="mod">
          <ac:chgData name="אולגה גילשטיין" userId="099cc263-1a1e-49c5-8531-03be96b77641" providerId="ADAL" clId="{70E73572-B470-492C-ADBD-F93CBD632B77}" dt="2025-06-12T07:35:19.030" v="144" actId="20577"/>
          <ac:spMkLst>
            <pc:docMk/>
            <pc:sldMk cId="913712505" sldId="298"/>
            <ac:spMk id="3" creationId="{50AACAD8-C0EC-1913-0633-21CC4980FC44}"/>
          </ac:spMkLst>
        </pc:spChg>
      </pc:sldChg>
      <pc:sldChg chg="addSp modSp add mod">
        <pc:chgData name="אולגה גילשטיין" userId="099cc263-1a1e-49c5-8531-03be96b77641" providerId="ADAL" clId="{70E73572-B470-492C-ADBD-F93CBD632B77}" dt="2025-06-12T07:41:34.018" v="518" actId="20577"/>
        <pc:sldMkLst>
          <pc:docMk/>
          <pc:sldMk cId="2074013283" sldId="302"/>
        </pc:sldMkLst>
        <pc:spChg chg="mod">
          <ac:chgData name="אולגה גילשטיין" userId="099cc263-1a1e-49c5-8531-03be96b77641" providerId="ADAL" clId="{70E73572-B470-492C-ADBD-F93CBD632B77}" dt="2025-06-12T07:39:55.408" v="357" actId="403"/>
          <ac:spMkLst>
            <pc:docMk/>
            <pc:sldMk cId="2074013283" sldId="302"/>
            <ac:spMk id="3" creationId="{82EE5149-5FF3-7DFB-395A-F1F1B5624A04}"/>
          </ac:spMkLst>
        </pc:spChg>
        <pc:spChg chg="add mod">
          <ac:chgData name="אולגה גילשטיין" userId="099cc263-1a1e-49c5-8531-03be96b77641" providerId="ADAL" clId="{70E73572-B470-492C-ADBD-F93CBD632B77}" dt="2025-06-12T07:41:34.018" v="518" actId="20577"/>
          <ac:spMkLst>
            <pc:docMk/>
            <pc:sldMk cId="2074013283" sldId="302"/>
            <ac:spMk id="6" creationId="{C078B33C-7C3A-0414-FA1C-D30010061284}"/>
          </ac:spMkLst>
        </pc:spChg>
        <pc:picChg chg="add mod">
          <ac:chgData name="אולגה גילשטיין" userId="099cc263-1a1e-49c5-8531-03be96b77641" providerId="ADAL" clId="{70E73572-B470-492C-ADBD-F93CBD632B77}" dt="2025-06-12T07:41:27.007" v="516" actId="1076"/>
          <ac:picMkLst>
            <pc:docMk/>
            <pc:sldMk cId="2074013283" sldId="302"/>
            <ac:picMk id="5" creationId="{356730F3-8193-ABC6-33D6-5552498BBC5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F83F0EC9-4A05-495C-8B9B-5F3C26434F53}" type="datetimeFigureOut">
              <a:rPr lang="he-IL" smtClean="0"/>
              <a:t>כ"ז/סיון/תשפ"ה</a:t>
            </a:fld>
            <a:endParaRPr lang="he-IL"/>
          </a:p>
        </p:txBody>
      </p:sp>
      <p:sp>
        <p:nvSpPr>
          <p:cNvPr id="4" name="מציין מיקום של כותרת תחתונה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F62DAD4D-23A0-49A2-8DC7-14E667B7968E}" type="slidenum">
              <a:rPr lang="he-IL" smtClean="0"/>
              <a:t>‹#›</a:t>
            </a:fld>
            <a:endParaRPr lang="he-IL"/>
          </a:p>
        </p:txBody>
      </p:sp>
    </p:spTree>
    <p:extLst>
      <p:ext uri="{BB962C8B-B14F-4D97-AF65-F5344CB8AC3E}">
        <p14:creationId xmlns:p14="http://schemas.microsoft.com/office/powerpoint/2010/main" val="2277359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018477-F866-D644-BD5F-24E42B87B320}" type="datetimeFigureOut">
              <a:rPr lang="en-US" smtClean="0"/>
              <a:t>6/23/2025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95FAE-557F-5443-B39B-B81E0A60D1E1}" type="slidenum">
              <a:rPr lang="en-US" smtClean="0"/>
              <a:t>‹#›</a:t>
            </a:fld>
            <a:endParaRPr lang="en-US"/>
          </a:p>
        </p:txBody>
      </p:sp>
    </p:spTree>
    <p:extLst>
      <p:ext uri="{BB962C8B-B14F-4D97-AF65-F5344CB8AC3E}">
        <p14:creationId xmlns:p14="http://schemas.microsoft.com/office/powerpoint/2010/main" val="1061718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95FAE-557F-5443-B39B-B81E0A60D1E1}" type="slidenum">
              <a:rPr lang="en-US" smtClean="0"/>
              <a:t>3</a:t>
            </a:fld>
            <a:endParaRPr lang="en-US"/>
          </a:p>
        </p:txBody>
      </p:sp>
    </p:spTree>
    <p:extLst>
      <p:ext uri="{BB962C8B-B14F-4D97-AF65-F5344CB8AC3E}">
        <p14:creationId xmlns:p14="http://schemas.microsoft.com/office/powerpoint/2010/main" val="761935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5.emf"/><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5.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3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3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28406" y="1717310"/>
            <a:ext cx="5647593" cy="870194"/>
          </a:xfrm>
        </p:spPr>
        <p:txBody>
          <a:bodyPr anchor="b">
            <a:noAutofit/>
          </a:bodyPr>
          <a:lstStyle>
            <a:lvl1pPr algn="r">
              <a:defRPr sz="4400" baseline="0">
                <a:solidFill>
                  <a:schemeClr val="bg1"/>
                </a:solidFill>
              </a:defRPr>
            </a:lvl1pPr>
          </a:lstStyle>
          <a:p>
            <a:r>
              <a:rPr lang="he-IL"/>
              <a:t>כותרת ראשית</a:t>
            </a:r>
            <a:endParaRPr lang="en-US"/>
          </a:p>
        </p:txBody>
      </p:sp>
      <p:sp>
        <p:nvSpPr>
          <p:cNvPr id="3" name="Subtitle 2"/>
          <p:cNvSpPr>
            <a:spLocks noGrp="1"/>
          </p:cNvSpPr>
          <p:nvPr>
            <p:ph type="subTitle" idx="1" hasCustomPrompt="1"/>
          </p:nvPr>
        </p:nvSpPr>
        <p:spPr>
          <a:xfrm>
            <a:off x="5528406" y="2874108"/>
            <a:ext cx="5647593" cy="414215"/>
          </a:xfrm>
        </p:spPr>
        <p:txBody>
          <a:bodyPr>
            <a:noAutofit/>
          </a:bodyPr>
          <a:lstStyle>
            <a:lvl1pPr marL="0" indent="0" algn="r">
              <a:buNone/>
              <a:defRPr sz="18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כותרת משנה</a:t>
            </a:r>
            <a:endParaRPr lang="en-US"/>
          </a:p>
        </p:txBody>
      </p:sp>
      <p:sp>
        <p:nvSpPr>
          <p:cNvPr id="4" name="Date Placeholder 3"/>
          <p:cNvSpPr>
            <a:spLocks noGrp="1"/>
          </p:cNvSpPr>
          <p:nvPr>
            <p:ph type="dt" sz="half" idx="10"/>
          </p:nvPr>
        </p:nvSpPr>
        <p:spPr>
          <a:xfrm>
            <a:off x="8432799" y="3288323"/>
            <a:ext cx="2743200" cy="365125"/>
          </a:xfrm>
          <a:prstGeom prst="rect">
            <a:avLst/>
          </a:prstGeom>
        </p:spPr>
        <p:txBody>
          <a:bodyPr/>
          <a:lstStyle>
            <a:lvl1pPr algn="r">
              <a:defRPr sz="1800" b="0">
                <a:solidFill>
                  <a:schemeClr val="accent1"/>
                </a:solidFill>
              </a:defRPr>
            </a:lvl1pPr>
          </a:lstStyle>
          <a:p>
            <a:endParaRPr lang="en-US"/>
          </a:p>
        </p:txBody>
      </p:sp>
      <p:pic>
        <p:nvPicPr>
          <p:cNvPr id="15" name="Picture 14"/>
          <p:cNvPicPr>
            <a:picLocks noChangeAspect="1"/>
          </p:cNvPicPr>
          <p:nvPr userDrawn="1"/>
        </p:nvPicPr>
        <p:blipFill>
          <a:blip r:embed="rId2"/>
          <a:srcRect/>
          <a:stretch/>
        </p:blipFill>
        <p:spPr>
          <a:xfrm>
            <a:off x="8034" y="-1"/>
            <a:ext cx="4787900" cy="6858001"/>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63742" y="5535079"/>
            <a:ext cx="2212257" cy="821109"/>
          </a:xfrm>
          <a:prstGeom prst="rect">
            <a:avLst/>
          </a:prstGeom>
        </p:spPr>
      </p:pic>
    </p:spTree>
    <p:extLst>
      <p:ext uri="{BB962C8B-B14F-4D97-AF65-F5344CB8AC3E}">
        <p14:creationId xmlns:p14="http://schemas.microsoft.com/office/powerpoint/2010/main" val="16577792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3_Title Slide">
    <p:bg>
      <p:bgRef idx="1001">
        <a:schemeClr val="bg2"/>
      </p:bgRef>
    </p:bg>
    <p:spTree>
      <p:nvGrpSpPr>
        <p:cNvPr id="1" name=""/>
        <p:cNvGrpSpPr/>
        <p:nvPr/>
      </p:nvGrpSpPr>
      <p:grpSpPr>
        <a:xfrm>
          <a:off x="0" y="0"/>
          <a:ext cx="0" cy="0"/>
          <a:chOff x="0" y="0"/>
          <a:chExt cx="0" cy="0"/>
        </a:xfrm>
      </p:grpSpPr>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algn="ctr" defTabSz="914400" rtl="1" eaLnBrk="1" latinLnBrk="0" hangingPunct="1"/>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1679" y="206279"/>
            <a:ext cx="5699893" cy="5525927"/>
          </a:xfrm>
          <a:prstGeom prst="rect">
            <a:avLst/>
          </a:prstGeom>
        </p:spPr>
      </p:pic>
      <p:sp>
        <p:nvSpPr>
          <p:cNvPr id="2" name="Title 1"/>
          <p:cNvSpPr>
            <a:spLocks noGrp="1"/>
          </p:cNvSpPr>
          <p:nvPr>
            <p:ph type="ctrTitle" hasCustomPrompt="1"/>
          </p:nvPr>
        </p:nvSpPr>
        <p:spPr>
          <a:xfrm>
            <a:off x="4978400" y="-1"/>
            <a:ext cx="6324599" cy="1025603"/>
          </a:xfrm>
        </p:spPr>
        <p:txBody>
          <a:bodyPr anchor="ctr">
            <a:noAutofit/>
          </a:bodyPr>
          <a:lstStyle>
            <a:lvl1pPr algn="r">
              <a:lnSpc>
                <a:spcPct val="70000"/>
              </a:lnSpc>
              <a:defRPr sz="3600" b="1" baseline="0">
                <a:solidFill>
                  <a:schemeClr val="bg2"/>
                </a:solidFill>
              </a:defRPr>
            </a:lvl1pPr>
          </a:lstStyle>
          <a:p>
            <a:r>
              <a:rPr lang="he-IL"/>
              <a:t>כותרת ראשית</a:t>
            </a:r>
            <a:endParaRPr lang="en-US"/>
          </a:p>
        </p:txBody>
      </p:sp>
      <p:sp>
        <p:nvSpPr>
          <p:cNvPr id="3" name="Subtitle 2"/>
          <p:cNvSpPr>
            <a:spLocks noGrp="1"/>
          </p:cNvSpPr>
          <p:nvPr>
            <p:ph type="subTitle" idx="1" hasCustomPrompt="1"/>
          </p:nvPr>
        </p:nvSpPr>
        <p:spPr>
          <a:xfrm>
            <a:off x="4978400" y="1474435"/>
            <a:ext cx="6324599" cy="3929428"/>
          </a:xfrm>
        </p:spPr>
        <p:txBody>
          <a:bodyPr>
            <a:noAutofit/>
          </a:bodyPr>
          <a:lstStyle>
            <a:lvl1pPr marL="0" indent="0" algn="r">
              <a:lnSpc>
                <a:spcPct val="150000"/>
              </a:lnSpc>
              <a:buNone/>
              <a:defRPr sz="14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טקסט רץ </a:t>
            </a:r>
            <a:endParaRPr lang="en-US"/>
          </a:p>
        </p:txBody>
      </p:sp>
      <p:sp>
        <p:nvSpPr>
          <p:cNvPr id="11" name="Picture Placeholder 5"/>
          <p:cNvSpPr>
            <a:spLocks noGrp="1"/>
          </p:cNvSpPr>
          <p:nvPr>
            <p:ph type="pic" sz="quarter" idx="11" hasCustomPrompt="1"/>
          </p:nvPr>
        </p:nvSpPr>
        <p:spPr>
          <a:xfrm>
            <a:off x="889001" y="1931307"/>
            <a:ext cx="2075870" cy="2075870"/>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הכנס תמונה לכאן</a:t>
            </a:r>
            <a:endParaRPr lang="en-US"/>
          </a:p>
        </p:txBody>
      </p:sp>
      <p:sp>
        <p:nvSpPr>
          <p:cNvPr id="12" name="Footer Placeholder 27">
            <a:extLst>
              <a:ext uri="{FF2B5EF4-FFF2-40B4-BE49-F238E27FC236}">
                <a16:creationId xmlns:a16="http://schemas.microsoft.com/office/drawing/2014/main" id="{0D70752C-645D-0548-AB02-B9343BA9DAD3}"/>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a:t>כותרת המצגת</a:t>
            </a:r>
            <a:endParaRPr lang="en-US"/>
          </a:p>
        </p:txBody>
      </p:sp>
      <p:sp>
        <p:nvSpPr>
          <p:cNvPr id="13" name="Slide Number Placeholder 3">
            <a:extLst>
              <a:ext uri="{FF2B5EF4-FFF2-40B4-BE49-F238E27FC236}">
                <a16:creationId xmlns:a16="http://schemas.microsoft.com/office/drawing/2014/main" id="{8C2F4F33-CEEF-2640-BBE7-B2BCF3A56120}"/>
              </a:ext>
            </a:extLst>
          </p:cNvPr>
          <p:cNvSpPr>
            <a:spLocks noGrp="1"/>
          </p:cNvSpPr>
          <p:nvPr>
            <p:ph type="sldNum" sz="quarter" idx="12"/>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15" name="Picture 14">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extLst>
      <p:ext uri="{BB962C8B-B14F-4D97-AF65-F5344CB8AC3E}">
        <p14:creationId xmlns:p14="http://schemas.microsoft.com/office/powerpoint/2010/main" val="341554958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bg>
      <p:bgRef idx="1001">
        <a:schemeClr val="bg2"/>
      </p:bgRef>
    </p:bg>
    <p:spTree>
      <p:nvGrpSpPr>
        <p:cNvPr id="1" name=""/>
        <p:cNvGrpSpPr/>
        <p:nvPr/>
      </p:nvGrpSpPr>
      <p:grpSpPr>
        <a:xfrm>
          <a:off x="0" y="0"/>
          <a:ext cx="0" cy="0"/>
          <a:chOff x="0" y="0"/>
          <a:chExt cx="0" cy="0"/>
        </a:xfrm>
      </p:grpSpPr>
      <p:sp>
        <p:nvSpPr>
          <p:cNvPr id="11" name="Picture Placeholder 5"/>
          <p:cNvSpPr>
            <a:spLocks noGrp="1"/>
          </p:cNvSpPr>
          <p:nvPr>
            <p:ph type="pic" sz="quarter" idx="11" hasCustomPrompt="1"/>
          </p:nvPr>
        </p:nvSpPr>
        <p:spPr>
          <a:xfrm>
            <a:off x="2389870" y="-529369"/>
            <a:ext cx="7937036" cy="7937036"/>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הכנס תמונה לכאן</a:t>
            </a:r>
            <a:endParaRPr lang="en-US"/>
          </a:p>
        </p:txBody>
      </p:sp>
      <p:pic>
        <p:nvPicPr>
          <p:cNvPr id="8" name="Picture 7"/>
          <p:cNvPicPr>
            <a:picLocks noChangeAspect="1"/>
          </p:cNvPicPr>
          <p:nvPr userDrawn="1"/>
        </p:nvPicPr>
        <p:blipFill>
          <a:blip r:embed="rId2"/>
          <a:srcRect/>
          <a:stretch/>
        </p:blipFill>
        <p:spPr>
          <a:xfrm>
            <a:off x="-20765" y="0"/>
            <a:ext cx="12204700" cy="6858000"/>
          </a:xfrm>
          <a:prstGeom prst="rect">
            <a:avLst/>
          </a:prstGeom>
        </p:spPr>
      </p:pic>
      <p:sp>
        <p:nvSpPr>
          <p:cNvPr id="10" name="Oval 9"/>
          <p:cNvSpPr/>
          <p:nvPr userDrawn="1"/>
        </p:nvSpPr>
        <p:spPr>
          <a:xfrm>
            <a:off x="1957336" y="-961903"/>
            <a:ext cx="8802104" cy="8802104"/>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a:off x="3450856" y="531618"/>
            <a:ext cx="5815064" cy="5815062"/>
          </a:xfrm>
          <a:prstGeom prst="ellipse">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15" name="Oval 14"/>
          <p:cNvSpPr/>
          <p:nvPr userDrawn="1"/>
        </p:nvSpPr>
        <p:spPr>
          <a:xfrm>
            <a:off x="4576076" y="1630525"/>
            <a:ext cx="3564624" cy="3564622"/>
          </a:xfrm>
          <a:prstGeom prst="ellips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2" name="Title 1"/>
          <p:cNvSpPr>
            <a:spLocks noGrp="1"/>
          </p:cNvSpPr>
          <p:nvPr>
            <p:ph type="ctrTitle" hasCustomPrompt="1"/>
          </p:nvPr>
        </p:nvSpPr>
        <p:spPr>
          <a:xfrm>
            <a:off x="4606555" y="2359236"/>
            <a:ext cx="3534146" cy="870194"/>
          </a:xfrm>
        </p:spPr>
        <p:txBody>
          <a:bodyPr anchor="b">
            <a:noAutofit/>
          </a:bodyPr>
          <a:lstStyle>
            <a:lvl1pPr algn="ctr">
              <a:defRPr sz="3600" b="1" baseline="0">
                <a:solidFill>
                  <a:schemeClr val="tx1"/>
                </a:solidFill>
              </a:defRPr>
            </a:lvl1pPr>
          </a:lstStyle>
          <a:p>
            <a:r>
              <a:rPr lang="he-IL"/>
              <a:t>כותרת לפרק</a:t>
            </a:r>
            <a:endParaRPr lang="en-US"/>
          </a:p>
        </p:txBody>
      </p:sp>
      <p:sp>
        <p:nvSpPr>
          <p:cNvPr id="3" name="Subtitle 2"/>
          <p:cNvSpPr>
            <a:spLocks noGrp="1"/>
          </p:cNvSpPr>
          <p:nvPr>
            <p:ph type="subTitle" idx="1" hasCustomPrompt="1"/>
          </p:nvPr>
        </p:nvSpPr>
        <p:spPr>
          <a:xfrm>
            <a:off x="5106255" y="3473270"/>
            <a:ext cx="2476073" cy="855067"/>
          </a:xfrm>
        </p:spPr>
        <p:txBody>
          <a:bodyPr>
            <a:noAutofit/>
          </a:bodyPr>
          <a:lstStyle>
            <a:lvl1pPr marL="0" indent="0" algn="ctr">
              <a:lnSpc>
                <a:spcPct val="120000"/>
              </a:lnSpc>
              <a:buNone/>
              <a:defRPr sz="1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טקסט רץ </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Slide">
    <p:bg>
      <p:bgRef idx="1001">
        <a:schemeClr val="bg2"/>
      </p:bgRef>
    </p:bg>
    <p:spTree>
      <p:nvGrpSpPr>
        <p:cNvPr id="1" name=""/>
        <p:cNvGrpSpPr/>
        <p:nvPr/>
      </p:nvGrpSpPr>
      <p:grpSpPr>
        <a:xfrm>
          <a:off x="0" y="0"/>
          <a:ext cx="0" cy="0"/>
          <a:chOff x="0" y="0"/>
          <a:chExt cx="0" cy="0"/>
        </a:xfrm>
      </p:grpSpPr>
      <p:sp>
        <p:nvSpPr>
          <p:cNvPr id="31" name="Rectangle 30"/>
          <p:cNvSpPr/>
          <p:nvPr userDrawn="1"/>
        </p:nvSpPr>
        <p:spPr>
          <a:xfrm>
            <a:off x="0" y="35003"/>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algn="ctr" defTabSz="914400" rtl="1" eaLnBrk="1" latinLnBrk="0" hangingPunct="1"/>
            <a:endParaRPr lang="en-US"/>
          </a:p>
        </p:txBody>
      </p:sp>
      <p:sp>
        <p:nvSpPr>
          <p:cNvPr id="2" name="Title 1"/>
          <p:cNvSpPr>
            <a:spLocks noGrp="1"/>
          </p:cNvSpPr>
          <p:nvPr>
            <p:ph type="ctrTitle" hasCustomPrompt="1"/>
          </p:nvPr>
        </p:nvSpPr>
        <p:spPr>
          <a:xfrm>
            <a:off x="6400800" y="-7139"/>
            <a:ext cx="4902199" cy="1032742"/>
          </a:xfrm>
        </p:spPr>
        <p:txBody>
          <a:bodyPr anchor="ctr">
            <a:noAutofit/>
          </a:bodyPr>
          <a:lstStyle>
            <a:lvl1pPr algn="r">
              <a:lnSpc>
                <a:spcPct val="70000"/>
              </a:lnSpc>
              <a:defRPr sz="3600" b="1" baseline="0">
                <a:solidFill>
                  <a:schemeClr val="bg2"/>
                </a:solidFill>
              </a:defRPr>
            </a:lvl1pPr>
          </a:lstStyle>
          <a:p>
            <a:r>
              <a:rPr lang="he-IL"/>
              <a:t>כותרת ראשית</a:t>
            </a:r>
            <a:endParaRPr lang="en-US"/>
          </a:p>
        </p:txBody>
      </p:sp>
      <p:sp>
        <p:nvSpPr>
          <p:cNvPr id="3" name="Subtitle 2"/>
          <p:cNvSpPr>
            <a:spLocks noGrp="1"/>
          </p:cNvSpPr>
          <p:nvPr>
            <p:ph type="subTitle" idx="1" hasCustomPrompt="1"/>
          </p:nvPr>
        </p:nvSpPr>
        <p:spPr>
          <a:xfrm>
            <a:off x="6412030" y="1474435"/>
            <a:ext cx="4890969" cy="1362185"/>
          </a:xfrm>
        </p:spPr>
        <p:txBody>
          <a:bodyPr>
            <a:noAutofit/>
          </a:bodyPr>
          <a:lstStyle>
            <a:lvl1pPr marL="0" indent="0" algn="r">
              <a:lnSpc>
                <a:spcPct val="120000"/>
              </a:lnSpc>
              <a:buNone/>
              <a:defRPr sz="1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טקסט רץ </a:t>
            </a:r>
            <a:endParaRPr lang="en-US"/>
          </a:p>
        </p:txBody>
      </p:sp>
      <p:pic>
        <p:nvPicPr>
          <p:cNvPr id="8" name="Picture 7"/>
          <p:cNvPicPr>
            <a:picLocks noChangeAspect="1"/>
          </p:cNvPicPr>
          <p:nvPr userDrawn="1"/>
        </p:nvPicPr>
        <p:blipFill>
          <a:blip r:embed="rId2"/>
          <a:srcRect/>
          <a:stretch/>
        </p:blipFill>
        <p:spPr>
          <a:xfrm>
            <a:off x="5614" y="-1"/>
            <a:ext cx="6400800" cy="6858001"/>
          </a:xfrm>
          <a:prstGeom prst="rect">
            <a:avLst/>
          </a:prstGeom>
        </p:spPr>
      </p:pic>
      <p:sp>
        <p:nvSpPr>
          <p:cNvPr id="11" name="Picture Placeholder 5"/>
          <p:cNvSpPr>
            <a:spLocks noGrp="1"/>
          </p:cNvSpPr>
          <p:nvPr>
            <p:ph type="pic" sz="quarter" idx="11" hasCustomPrompt="1"/>
          </p:nvPr>
        </p:nvSpPr>
        <p:spPr>
          <a:xfrm>
            <a:off x="-3650465" y="-981521"/>
            <a:ext cx="8567905" cy="8567905"/>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הכנס תמונה לכאן</a:t>
            </a:r>
            <a:endParaRPr lang="en-US"/>
          </a:p>
        </p:txBody>
      </p:sp>
      <p:sp>
        <p:nvSpPr>
          <p:cNvPr id="6" name="Text Placeholder 5"/>
          <p:cNvSpPr>
            <a:spLocks noGrp="1"/>
          </p:cNvSpPr>
          <p:nvPr>
            <p:ph type="body" sz="quarter" idx="12" hasCustomPrompt="1"/>
          </p:nvPr>
        </p:nvSpPr>
        <p:spPr>
          <a:xfrm>
            <a:off x="8991600" y="5071856"/>
            <a:ext cx="2307815" cy="877365"/>
          </a:xfrm>
        </p:spPr>
        <p:txBody>
          <a:bodyPr>
            <a:noAutofit/>
          </a:bodyPr>
          <a:lstStyle>
            <a:lvl1pPr>
              <a:lnSpc>
                <a:spcPct val="120000"/>
              </a:lnSpc>
              <a:defRPr sz="1400" baseline="0">
                <a:solidFill>
                  <a:schemeClr val="tx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err="1"/>
              <a:t>נדךגוcgwiה</a:t>
            </a:r>
            <a:r>
              <a:rPr lang="he-IL"/>
              <a:t> </a:t>
            </a:r>
            <a:r>
              <a:rPr lang="he-IL" err="1"/>
              <a:t>בח׳י</a:t>
            </a:r>
            <a:endParaRPr lang="en-US"/>
          </a:p>
        </p:txBody>
      </p:sp>
      <p:sp>
        <p:nvSpPr>
          <p:cNvPr id="17" name="Text Placeholder 5"/>
          <p:cNvSpPr>
            <a:spLocks noGrp="1"/>
          </p:cNvSpPr>
          <p:nvPr>
            <p:ph type="body" sz="quarter" idx="14" hasCustomPrompt="1"/>
          </p:nvPr>
        </p:nvSpPr>
        <p:spPr>
          <a:xfrm>
            <a:off x="8991600" y="3484740"/>
            <a:ext cx="2307815" cy="885899"/>
          </a:xfrm>
        </p:spPr>
        <p:txBody>
          <a:bodyPr>
            <a:noAutofit/>
          </a:bodyPr>
          <a:lstStyle>
            <a:lvl1pPr>
              <a:lnSpc>
                <a:spcPct val="120000"/>
              </a:lnSpc>
              <a:defRPr sz="1400" baseline="0">
                <a:solidFill>
                  <a:schemeClr val="tx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err="1"/>
              <a:t>נדךגוcgwiה</a:t>
            </a:r>
            <a:r>
              <a:rPr lang="he-IL"/>
              <a:t> </a:t>
            </a:r>
            <a:r>
              <a:rPr lang="he-IL" err="1"/>
              <a:t>בח׳י</a:t>
            </a:r>
            <a:endParaRPr lang="en-US"/>
          </a:p>
        </p:txBody>
      </p:sp>
      <p:sp>
        <p:nvSpPr>
          <p:cNvPr id="19" name="Text Placeholder 5"/>
          <p:cNvSpPr>
            <a:spLocks noGrp="1"/>
          </p:cNvSpPr>
          <p:nvPr>
            <p:ph type="body" sz="quarter" idx="15" hasCustomPrompt="1"/>
          </p:nvPr>
        </p:nvSpPr>
        <p:spPr>
          <a:xfrm>
            <a:off x="6412030" y="5071856"/>
            <a:ext cx="2307815" cy="877365"/>
          </a:xfrm>
        </p:spPr>
        <p:txBody>
          <a:bodyPr>
            <a:noAutofit/>
          </a:bodyPr>
          <a:lstStyle>
            <a:lvl1pPr>
              <a:lnSpc>
                <a:spcPct val="120000"/>
              </a:lnSpc>
              <a:defRPr sz="1400" baseline="0">
                <a:solidFill>
                  <a:schemeClr val="tx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err="1"/>
              <a:t>נדךגוcgwiה</a:t>
            </a:r>
            <a:r>
              <a:rPr lang="he-IL"/>
              <a:t> </a:t>
            </a:r>
            <a:r>
              <a:rPr lang="he-IL" err="1"/>
              <a:t>בח׳י</a:t>
            </a:r>
            <a:endParaRPr lang="en-US"/>
          </a:p>
        </p:txBody>
      </p:sp>
      <p:sp>
        <p:nvSpPr>
          <p:cNvPr id="20" name="Text Placeholder 5"/>
          <p:cNvSpPr>
            <a:spLocks noGrp="1"/>
          </p:cNvSpPr>
          <p:nvPr>
            <p:ph type="body" sz="quarter" idx="16" hasCustomPrompt="1"/>
          </p:nvPr>
        </p:nvSpPr>
        <p:spPr>
          <a:xfrm>
            <a:off x="6412030" y="3484740"/>
            <a:ext cx="2307815" cy="885899"/>
          </a:xfrm>
        </p:spPr>
        <p:txBody>
          <a:bodyPr/>
          <a:lstStyle>
            <a:lvl1pPr>
              <a:lnSpc>
                <a:spcPct val="120000"/>
              </a:lnSpc>
              <a:defRPr sz="1400" baseline="0">
                <a:solidFill>
                  <a:schemeClr val="tx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err="1"/>
              <a:t>נדךגוcgwiהגשדע</a:t>
            </a:r>
            <a:endParaRPr lang="en-US"/>
          </a:p>
        </p:txBody>
      </p:sp>
      <p:sp>
        <p:nvSpPr>
          <p:cNvPr id="21" name="Text Placeholder 5"/>
          <p:cNvSpPr>
            <a:spLocks noGrp="1"/>
          </p:cNvSpPr>
          <p:nvPr>
            <p:ph type="body" sz="quarter" idx="17" hasCustomPrompt="1"/>
          </p:nvPr>
        </p:nvSpPr>
        <p:spPr>
          <a:xfrm>
            <a:off x="6400800" y="3093688"/>
            <a:ext cx="2307815" cy="383913"/>
          </a:xfrm>
        </p:spPr>
        <p:txBody>
          <a:bodyPr>
            <a:noAutofit/>
          </a:bodyPr>
          <a:lstStyle>
            <a:lvl1pPr>
              <a:defRPr sz="28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3,940</a:t>
            </a:r>
            <a:endParaRPr lang="en-US"/>
          </a:p>
        </p:txBody>
      </p:sp>
      <p:sp>
        <p:nvSpPr>
          <p:cNvPr id="22" name="Text Placeholder 5"/>
          <p:cNvSpPr>
            <a:spLocks noGrp="1"/>
          </p:cNvSpPr>
          <p:nvPr>
            <p:ph type="body" sz="quarter" idx="18" hasCustomPrompt="1"/>
          </p:nvPr>
        </p:nvSpPr>
        <p:spPr>
          <a:xfrm>
            <a:off x="8991600" y="3093688"/>
            <a:ext cx="2307815" cy="365417"/>
          </a:xfrm>
        </p:spPr>
        <p:txBody>
          <a:bodyPr>
            <a:noAutofit/>
          </a:bodyPr>
          <a:lstStyle>
            <a:lvl1pPr>
              <a:defRPr sz="28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3,940</a:t>
            </a:r>
            <a:endParaRPr lang="en-US"/>
          </a:p>
        </p:txBody>
      </p:sp>
      <p:sp>
        <p:nvSpPr>
          <p:cNvPr id="23" name="Text Placeholder 5"/>
          <p:cNvSpPr>
            <a:spLocks noGrp="1"/>
          </p:cNvSpPr>
          <p:nvPr>
            <p:ph type="body" sz="quarter" idx="19" hasCustomPrompt="1"/>
          </p:nvPr>
        </p:nvSpPr>
        <p:spPr>
          <a:xfrm>
            <a:off x="6400800" y="4670290"/>
            <a:ext cx="2307815" cy="366712"/>
          </a:xfrm>
        </p:spPr>
        <p:txBody>
          <a:bodyPr>
            <a:noAutofit/>
          </a:bodyPr>
          <a:lstStyle>
            <a:lvl1pPr>
              <a:defRPr sz="28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3,940</a:t>
            </a:r>
            <a:endParaRPr lang="en-US"/>
          </a:p>
        </p:txBody>
      </p:sp>
      <p:sp>
        <p:nvSpPr>
          <p:cNvPr id="24" name="Text Placeholder 5"/>
          <p:cNvSpPr>
            <a:spLocks noGrp="1"/>
          </p:cNvSpPr>
          <p:nvPr>
            <p:ph type="body" sz="quarter" idx="20" hasCustomPrompt="1"/>
          </p:nvPr>
        </p:nvSpPr>
        <p:spPr>
          <a:xfrm>
            <a:off x="8991600" y="4670290"/>
            <a:ext cx="2307815" cy="366712"/>
          </a:xfrm>
        </p:spPr>
        <p:txBody>
          <a:bodyPr>
            <a:noAutofit/>
          </a:bodyPr>
          <a:lstStyle>
            <a:lvl1pPr>
              <a:defRPr sz="28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3,940</a:t>
            </a:r>
            <a:endParaRPr lang="en-US"/>
          </a:p>
        </p:txBody>
      </p:sp>
      <p:sp>
        <p:nvSpPr>
          <p:cNvPr id="26" name="Footer Placeholder 27">
            <a:extLst>
              <a:ext uri="{FF2B5EF4-FFF2-40B4-BE49-F238E27FC236}">
                <a16:creationId xmlns:a16="http://schemas.microsoft.com/office/drawing/2014/main" id="{88A07722-B917-7145-8B50-18AFE6FA6A21}"/>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a:t>כותרת המצגת</a:t>
            </a:r>
            <a:endParaRPr lang="en-US"/>
          </a:p>
        </p:txBody>
      </p:sp>
      <p:sp>
        <p:nvSpPr>
          <p:cNvPr id="27" name="Slide Number Placeholder 3">
            <a:extLst>
              <a:ext uri="{FF2B5EF4-FFF2-40B4-BE49-F238E27FC236}">
                <a16:creationId xmlns:a16="http://schemas.microsoft.com/office/drawing/2014/main" id="{A2774509-DCF4-2848-8D32-9929364D1AC3}"/>
              </a:ext>
            </a:extLst>
          </p:cNvPr>
          <p:cNvSpPr>
            <a:spLocks noGrp="1"/>
          </p:cNvSpPr>
          <p:nvPr>
            <p:ph type="sldNum" sz="quarter" idx="2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25" name="Picture 24">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Slide">
    <p:bg>
      <p:bgRef idx="1001">
        <a:schemeClr val="bg2"/>
      </p:bgRef>
    </p:bg>
    <p:spTree>
      <p:nvGrpSpPr>
        <p:cNvPr id="1" name=""/>
        <p:cNvGrpSpPr/>
        <p:nvPr/>
      </p:nvGrpSpPr>
      <p:grpSpPr>
        <a:xfrm>
          <a:off x="0" y="0"/>
          <a:ext cx="0" cy="0"/>
          <a:chOff x="0" y="0"/>
          <a:chExt cx="0" cy="0"/>
        </a:xfrm>
      </p:grpSpPr>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algn="ctr" defTabSz="914400" rtl="1" eaLnBrk="1" latinLnBrk="0" hangingPunct="1"/>
            <a:endParaRPr lang="en-US"/>
          </a:p>
        </p:txBody>
      </p:sp>
      <p:pic>
        <p:nvPicPr>
          <p:cNvPr id="8" name="Picture 7"/>
          <p:cNvPicPr>
            <a:picLocks noChangeAspect="1"/>
          </p:cNvPicPr>
          <p:nvPr userDrawn="1"/>
        </p:nvPicPr>
        <p:blipFill>
          <a:blip r:embed="rId2"/>
          <a:srcRect/>
          <a:stretch/>
        </p:blipFill>
        <p:spPr>
          <a:xfrm>
            <a:off x="5500148" y="-1"/>
            <a:ext cx="7861301" cy="6858001"/>
          </a:xfrm>
          <a:prstGeom prst="rect">
            <a:avLst/>
          </a:prstGeom>
        </p:spPr>
      </p:pic>
      <p:sp>
        <p:nvSpPr>
          <p:cNvPr id="11" name="Picture Placeholder 5"/>
          <p:cNvSpPr>
            <a:spLocks noGrp="1"/>
          </p:cNvSpPr>
          <p:nvPr>
            <p:ph type="pic" sz="quarter" idx="11" hasCustomPrompt="1"/>
          </p:nvPr>
        </p:nvSpPr>
        <p:spPr>
          <a:xfrm>
            <a:off x="7467601" y="-1208607"/>
            <a:ext cx="8961118" cy="8961118"/>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הכנס תמונה לכאן</a:t>
            </a:r>
            <a:endParaRPr lang="en-US"/>
          </a:p>
        </p:txBody>
      </p:sp>
      <p:sp>
        <p:nvSpPr>
          <p:cNvPr id="2" name="Title 1"/>
          <p:cNvSpPr>
            <a:spLocks noGrp="1"/>
          </p:cNvSpPr>
          <p:nvPr>
            <p:ph type="ctrTitle" hasCustomPrompt="1"/>
          </p:nvPr>
        </p:nvSpPr>
        <p:spPr>
          <a:xfrm>
            <a:off x="1003120" y="0"/>
            <a:ext cx="4895252" cy="990600"/>
          </a:xfrm>
        </p:spPr>
        <p:txBody>
          <a:bodyPr anchor="ctr">
            <a:noAutofit/>
          </a:bodyPr>
          <a:lstStyle>
            <a:lvl1pPr algn="r">
              <a:lnSpc>
                <a:spcPct val="70000"/>
              </a:lnSpc>
              <a:defRPr sz="3600" b="1" baseline="0">
                <a:solidFill>
                  <a:schemeClr val="bg2"/>
                </a:solidFill>
              </a:defRPr>
            </a:lvl1pPr>
          </a:lstStyle>
          <a:p>
            <a:r>
              <a:rPr lang="he-IL"/>
              <a:t>כותרת ראשית</a:t>
            </a:r>
            <a:endParaRPr lang="en-US"/>
          </a:p>
        </p:txBody>
      </p:sp>
      <p:sp>
        <p:nvSpPr>
          <p:cNvPr id="3" name="Subtitle 2"/>
          <p:cNvSpPr>
            <a:spLocks noGrp="1"/>
          </p:cNvSpPr>
          <p:nvPr>
            <p:ph type="subTitle" idx="1" hasCustomPrompt="1"/>
          </p:nvPr>
        </p:nvSpPr>
        <p:spPr>
          <a:xfrm>
            <a:off x="1007403" y="1443955"/>
            <a:ext cx="4890969" cy="1362185"/>
          </a:xfrm>
        </p:spPr>
        <p:txBody>
          <a:bodyPr>
            <a:noAutofit/>
          </a:bodyPr>
          <a:lstStyle>
            <a:lvl1pPr marL="0" indent="0" algn="r">
              <a:lnSpc>
                <a:spcPct val="120000"/>
              </a:lnSpc>
              <a:buNone/>
              <a:defRPr sz="14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טקסט רץ </a:t>
            </a:r>
            <a:endParaRPr lang="en-US"/>
          </a:p>
        </p:txBody>
      </p:sp>
      <p:sp>
        <p:nvSpPr>
          <p:cNvPr id="41" name="Text Placeholder 5"/>
          <p:cNvSpPr>
            <a:spLocks noGrp="1"/>
          </p:cNvSpPr>
          <p:nvPr>
            <p:ph type="body" sz="quarter" idx="21" hasCustomPrompt="1"/>
          </p:nvPr>
        </p:nvSpPr>
        <p:spPr>
          <a:xfrm>
            <a:off x="3582690" y="5012933"/>
            <a:ext cx="2307815" cy="877365"/>
          </a:xfrm>
        </p:spPr>
        <p:txBody>
          <a:bodyPr>
            <a:noAutofit/>
          </a:bodyPr>
          <a:lstStyle>
            <a:lvl1pPr>
              <a:lnSpc>
                <a:spcPct val="120000"/>
              </a:lnSpc>
              <a:defRPr sz="1400" baseline="0">
                <a:solidFill>
                  <a:schemeClr val="tx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err="1"/>
              <a:t>נדךגוcgwiה</a:t>
            </a:r>
            <a:r>
              <a:rPr lang="he-IL"/>
              <a:t> </a:t>
            </a:r>
            <a:r>
              <a:rPr lang="he-IL" err="1"/>
              <a:t>בח׳י</a:t>
            </a:r>
            <a:endParaRPr lang="en-US"/>
          </a:p>
        </p:txBody>
      </p:sp>
      <p:sp>
        <p:nvSpPr>
          <p:cNvPr id="42" name="Text Placeholder 5"/>
          <p:cNvSpPr>
            <a:spLocks noGrp="1"/>
          </p:cNvSpPr>
          <p:nvPr>
            <p:ph type="body" sz="quarter" idx="22" hasCustomPrompt="1"/>
          </p:nvPr>
        </p:nvSpPr>
        <p:spPr>
          <a:xfrm>
            <a:off x="3582690" y="3468581"/>
            <a:ext cx="2307815" cy="885899"/>
          </a:xfrm>
        </p:spPr>
        <p:txBody>
          <a:bodyPr>
            <a:noAutofit/>
          </a:bodyPr>
          <a:lstStyle>
            <a:lvl1pPr>
              <a:lnSpc>
                <a:spcPct val="120000"/>
              </a:lnSpc>
              <a:defRPr sz="1400" baseline="0">
                <a:solidFill>
                  <a:schemeClr val="tx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err="1"/>
              <a:t>נדךגוcgwiה</a:t>
            </a:r>
            <a:r>
              <a:rPr lang="he-IL"/>
              <a:t> </a:t>
            </a:r>
            <a:r>
              <a:rPr lang="he-IL" err="1"/>
              <a:t>בח׳י</a:t>
            </a:r>
            <a:endParaRPr lang="en-US"/>
          </a:p>
        </p:txBody>
      </p:sp>
      <p:sp>
        <p:nvSpPr>
          <p:cNvPr id="43" name="Text Placeholder 5"/>
          <p:cNvSpPr>
            <a:spLocks noGrp="1"/>
          </p:cNvSpPr>
          <p:nvPr>
            <p:ph type="body" sz="quarter" idx="23" hasCustomPrompt="1"/>
          </p:nvPr>
        </p:nvSpPr>
        <p:spPr>
          <a:xfrm>
            <a:off x="1003120" y="5012933"/>
            <a:ext cx="2307815" cy="877365"/>
          </a:xfrm>
        </p:spPr>
        <p:txBody>
          <a:bodyPr>
            <a:noAutofit/>
          </a:bodyPr>
          <a:lstStyle>
            <a:lvl1pPr>
              <a:lnSpc>
                <a:spcPct val="120000"/>
              </a:lnSpc>
              <a:defRPr sz="1400" baseline="0">
                <a:solidFill>
                  <a:schemeClr val="tx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err="1"/>
              <a:t>נדךגוcgwiה</a:t>
            </a:r>
            <a:r>
              <a:rPr lang="he-IL"/>
              <a:t> </a:t>
            </a:r>
            <a:r>
              <a:rPr lang="he-IL" err="1"/>
              <a:t>בח׳י</a:t>
            </a:r>
            <a:endParaRPr lang="en-US"/>
          </a:p>
        </p:txBody>
      </p:sp>
      <p:sp>
        <p:nvSpPr>
          <p:cNvPr id="44" name="Text Placeholder 5"/>
          <p:cNvSpPr>
            <a:spLocks noGrp="1"/>
          </p:cNvSpPr>
          <p:nvPr>
            <p:ph type="body" sz="quarter" idx="24" hasCustomPrompt="1"/>
          </p:nvPr>
        </p:nvSpPr>
        <p:spPr>
          <a:xfrm>
            <a:off x="1003120" y="3468581"/>
            <a:ext cx="2307815" cy="885899"/>
          </a:xfrm>
        </p:spPr>
        <p:txBody>
          <a:bodyPr>
            <a:noAutofit/>
          </a:bodyPr>
          <a:lstStyle>
            <a:lvl1pPr>
              <a:lnSpc>
                <a:spcPct val="120000"/>
              </a:lnSpc>
              <a:defRPr sz="1400" baseline="0">
                <a:solidFill>
                  <a:schemeClr val="tx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err="1"/>
              <a:t>נדךגוcgwiהגשדע</a:t>
            </a:r>
            <a:endParaRPr lang="en-US"/>
          </a:p>
        </p:txBody>
      </p:sp>
      <p:sp>
        <p:nvSpPr>
          <p:cNvPr id="45" name="Text Placeholder 5"/>
          <p:cNvSpPr>
            <a:spLocks noGrp="1"/>
          </p:cNvSpPr>
          <p:nvPr>
            <p:ph type="body" sz="quarter" idx="25" hasCustomPrompt="1"/>
          </p:nvPr>
        </p:nvSpPr>
        <p:spPr>
          <a:xfrm>
            <a:off x="991890" y="3077529"/>
            <a:ext cx="2307815" cy="383913"/>
          </a:xfrm>
        </p:spPr>
        <p:txBody>
          <a:bodyPr>
            <a:noAutofit/>
          </a:bodyPr>
          <a:lstStyle>
            <a:lvl1pPr>
              <a:defRPr sz="28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3,940</a:t>
            </a:r>
            <a:endParaRPr lang="en-US"/>
          </a:p>
        </p:txBody>
      </p:sp>
      <p:sp>
        <p:nvSpPr>
          <p:cNvPr id="46" name="Text Placeholder 5"/>
          <p:cNvSpPr>
            <a:spLocks noGrp="1"/>
          </p:cNvSpPr>
          <p:nvPr>
            <p:ph type="body" sz="quarter" idx="26" hasCustomPrompt="1"/>
          </p:nvPr>
        </p:nvSpPr>
        <p:spPr>
          <a:xfrm>
            <a:off x="3582690" y="3077529"/>
            <a:ext cx="2307815" cy="365417"/>
          </a:xfrm>
        </p:spPr>
        <p:txBody>
          <a:bodyPr>
            <a:noAutofit/>
          </a:bodyPr>
          <a:lstStyle>
            <a:lvl1pPr>
              <a:defRPr sz="28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3,940</a:t>
            </a:r>
            <a:endParaRPr lang="en-US"/>
          </a:p>
        </p:txBody>
      </p:sp>
      <p:sp>
        <p:nvSpPr>
          <p:cNvPr id="47" name="Text Placeholder 5"/>
          <p:cNvSpPr>
            <a:spLocks noGrp="1"/>
          </p:cNvSpPr>
          <p:nvPr>
            <p:ph type="body" sz="quarter" idx="27" hasCustomPrompt="1"/>
          </p:nvPr>
        </p:nvSpPr>
        <p:spPr>
          <a:xfrm>
            <a:off x="991890" y="4611367"/>
            <a:ext cx="2307815" cy="366712"/>
          </a:xfrm>
        </p:spPr>
        <p:txBody>
          <a:bodyPr>
            <a:noAutofit/>
          </a:bodyPr>
          <a:lstStyle>
            <a:lvl1pPr>
              <a:defRPr sz="28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3,940</a:t>
            </a:r>
            <a:endParaRPr lang="en-US"/>
          </a:p>
        </p:txBody>
      </p:sp>
      <p:sp>
        <p:nvSpPr>
          <p:cNvPr id="48" name="Text Placeholder 5"/>
          <p:cNvSpPr>
            <a:spLocks noGrp="1"/>
          </p:cNvSpPr>
          <p:nvPr>
            <p:ph type="body" sz="quarter" idx="28" hasCustomPrompt="1"/>
          </p:nvPr>
        </p:nvSpPr>
        <p:spPr>
          <a:xfrm>
            <a:off x="3582690" y="4611367"/>
            <a:ext cx="2307815" cy="366712"/>
          </a:xfrm>
        </p:spPr>
        <p:txBody>
          <a:bodyPr>
            <a:noAutofit/>
          </a:bodyPr>
          <a:lstStyle>
            <a:lvl1pPr>
              <a:defRPr sz="28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3,940</a:t>
            </a:r>
            <a:endParaRPr lang="en-US"/>
          </a:p>
        </p:txBody>
      </p:sp>
      <p:sp>
        <p:nvSpPr>
          <p:cNvPr id="21" name="Footer Placeholder 27">
            <a:extLst>
              <a:ext uri="{FF2B5EF4-FFF2-40B4-BE49-F238E27FC236}">
                <a16:creationId xmlns:a16="http://schemas.microsoft.com/office/drawing/2014/main" id="{979A6491-BC9F-C240-AFF6-898A7F6D1B00}"/>
              </a:ext>
            </a:extLst>
          </p:cNvPr>
          <p:cNvSpPr>
            <a:spLocks noGrp="1"/>
          </p:cNvSpPr>
          <p:nvPr>
            <p:ph type="ftr" sz="quarter" idx="10"/>
          </p:nvPr>
        </p:nvSpPr>
        <p:spPr>
          <a:xfrm>
            <a:off x="949589" y="6285041"/>
            <a:ext cx="2159000" cy="249285"/>
          </a:xfrm>
          <a:prstGeom prst="rect">
            <a:avLst/>
          </a:prstGeom>
        </p:spPr>
        <p:txBody>
          <a:bodyPr/>
          <a:lstStyle>
            <a:lvl1pPr algn="l">
              <a:defRPr>
                <a:solidFill>
                  <a:schemeClr val="accent4"/>
                </a:solidFill>
              </a:defRPr>
            </a:lvl1pPr>
          </a:lstStyle>
          <a:p>
            <a:pPr rtl="1"/>
            <a:r>
              <a:rPr lang="he-IL"/>
              <a:t>כותרת המצגת</a:t>
            </a:r>
            <a:endParaRPr lang="en-US"/>
          </a:p>
        </p:txBody>
      </p:sp>
      <p:sp>
        <p:nvSpPr>
          <p:cNvPr id="22" name="Slide Number Placeholder 3">
            <a:extLst>
              <a:ext uri="{FF2B5EF4-FFF2-40B4-BE49-F238E27FC236}">
                <a16:creationId xmlns:a16="http://schemas.microsoft.com/office/drawing/2014/main" id="{C0291D95-6F05-9A47-B0E5-101773C3EC35}"/>
              </a:ext>
            </a:extLst>
          </p:cNvPr>
          <p:cNvSpPr>
            <a:spLocks noGrp="1"/>
          </p:cNvSpPr>
          <p:nvPr>
            <p:ph type="sldNum" sz="quarter" idx="12"/>
          </p:nvPr>
        </p:nvSpPr>
        <p:spPr>
          <a:xfrm>
            <a:off x="473339" y="6238923"/>
            <a:ext cx="476250" cy="365125"/>
          </a:xfrm>
        </p:spPr>
        <p:txBody>
          <a:bodyPr/>
          <a:lstStyle>
            <a:lvl1pPr algn="l">
              <a:defRPr>
                <a:solidFill>
                  <a:schemeClr val="accent4"/>
                </a:solidFill>
              </a:defRPr>
            </a:lvl1pPr>
          </a:lstStyle>
          <a:p>
            <a:fld id="{FDB471CC-1647-9041-AC92-CE8E329D9294}" type="slidenum">
              <a:rPr lang="en-US" smtClean="0"/>
              <a:pPr/>
              <a:t>‹#›</a:t>
            </a:fld>
            <a:endParaRPr lang="en-US"/>
          </a:p>
        </p:txBody>
      </p:sp>
      <p:pic>
        <p:nvPicPr>
          <p:cNvPr id="23" name="Picture 22">
            <a:extLst>
              <a:ext uri="{FF2B5EF4-FFF2-40B4-BE49-F238E27FC236}">
                <a16:creationId xmlns:a16="http://schemas.microsoft.com/office/drawing/2014/main" id="{FC53C30D-C0AA-7845-BFF1-F8DF9CE6FA9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4241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9_Title Slide">
    <p:bg>
      <p:bgRef idx="1001">
        <a:schemeClr val="bg2"/>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197E6F-A4EE-5D49-A167-0D81A3949216}"/>
              </a:ext>
            </a:extLst>
          </p:cNvPr>
          <p:cNvPicPr>
            <a:picLocks noChangeAspect="1"/>
          </p:cNvPicPr>
          <p:nvPr userDrawn="1"/>
        </p:nvPicPr>
        <p:blipFill>
          <a:blip r:embed="rId2"/>
          <a:srcRect/>
          <a:stretch/>
        </p:blipFill>
        <p:spPr>
          <a:xfrm>
            <a:off x="6034789" y="-8049"/>
            <a:ext cx="6157212" cy="6855453"/>
          </a:xfrm>
          <a:prstGeom prst="rect">
            <a:avLst/>
          </a:prstGeom>
        </p:spPr>
      </p:pic>
      <p:pic>
        <p:nvPicPr>
          <p:cNvPr id="16" name="Picture 15"/>
          <p:cNvPicPr>
            <a:picLocks noChangeAspect="1"/>
          </p:cNvPicPr>
          <p:nvPr userDrawn="1"/>
        </p:nvPicPr>
        <p:blipFill>
          <a:blip r:embed="rId3"/>
          <a:srcRect/>
          <a:stretch/>
        </p:blipFill>
        <p:spPr>
          <a:xfrm>
            <a:off x="6808189" y="232974"/>
            <a:ext cx="6576156" cy="6855453"/>
          </a:xfrm>
          <a:prstGeom prst="rect">
            <a:avLst/>
          </a:prstGeom>
        </p:spPr>
      </p:pic>
      <p:sp>
        <p:nvSpPr>
          <p:cNvPr id="2" name="Title 1"/>
          <p:cNvSpPr>
            <a:spLocks noGrp="1"/>
          </p:cNvSpPr>
          <p:nvPr>
            <p:ph type="ctrTitle" hasCustomPrompt="1"/>
          </p:nvPr>
        </p:nvSpPr>
        <p:spPr>
          <a:xfrm>
            <a:off x="8869678" y="3203079"/>
            <a:ext cx="2311399" cy="870194"/>
          </a:xfrm>
        </p:spPr>
        <p:txBody>
          <a:bodyPr anchor="ctr" anchorCtr="0">
            <a:noAutofit/>
          </a:bodyPr>
          <a:lstStyle>
            <a:lvl1pPr algn="ctr">
              <a:defRPr sz="3600" b="1" baseline="0">
                <a:solidFill>
                  <a:schemeClr val="tx2"/>
                </a:solidFill>
              </a:defRPr>
            </a:lvl1pPr>
          </a:lstStyle>
          <a:p>
            <a:r>
              <a:rPr lang="he-IL"/>
              <a:t>ראשי פרקים</a:t>
            </a:r>
            <a:endParaRPr lang="en-US"/>
          </a:p>
        </p:txBody>
      </p:sp>
      <p:sp>
        <p:nvSpPr>
          <p:cNvPr id="22" name="Text Placeholder 5"/>
          <p:cNvSpPr>
            <a:spLocks noGrp="1"/>
          </p:cNvSpPr>
          <p:nvPr>
            <p:ph type="body" sz="quarter" idx="18" hasCustomPrompt="1"/>
          </p:nvPr>
        </p:nvSpPr>
        <p:spPr>
          <a:xfrm>
            <a:off x="3628694" y="962160"/>
            <a:ext cx="2307815" cy="326913"/>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כותרת נושא</a:t>
            </a:r>
            <a:endParaRPr lang="en-US"/>
          </a:p>
        </p:txBody>
      </p:sp>
      <p:sp>
        <p:nvSpPr>
          <p:cNvPr id="10" name="Text Placeholder 9"/>
          <p:cNvSpPr>
            <a:spLocks noGrp="1"/>
          </p:cNvSpPr>
          <p:nvPr>
            <p:ph type="body" sz="quarter" idx="19" hasCustomPrompt="1"/>
          </p:nvPr>
        </p:nvSpPr>
        <p:spPr>
          <a:xfrm>
            <a:off x="2117460" y="1305115"/>
            <a:ext cx="3818649" cy="620647"/>
          </a:xfrm>
        </p:spPr>
        <p:txBody>
          <a:bodyPr/>
          <a:lstStyle>
            <a:lvl1pPr>
              <a:lnSpc>
                <a:spcPct val="120000"/>
              </a:lnSpc>
              <a:defRPr/>
            </a:lvl1pPr>
          </a:lstStyle>
          <a:p>
            <a:pPr lvl="0"/>
            <a:r>
              <a:rPr lang="he-IL"/>
              <a:t>צא הקם ינאצם אבסטרקטי מלה </a:t>
            </a:r>
            <a:r>
              <a:rPr lang="he-IL" err="1"/>
              <a:t>אינטרפולציות</a:t>
            </a:r>
            <a:r>
              <a:rPr lang="he-IL"/>
              <a:t> סוננת אינטראקציית ירו</a:t>
            </a:r>
            <a:endParaRPr lang="en-US"/>
          </a:p>
        </p:txBody>
      </p:sp>
      <p:sp>
        <p:nvSpPr>
          <p:cNvPr id="25" name="Text Placeholder 5"/>
          <p:cNvSpPr>
            <a:spLocks noGrp="1"/>
          </p:cNvSpPr>
          <p:nvPr>
            <p:ph type="body" sz="quarter" idx="20" hasCustomPrompt="1"/>
          </p:nvPr>
        </p:nvSpPr>
        <p:spPr>
          <a:xfrm>
            <a:off x="3290024" y="2346598"/>
            <a:ext cx="2307815" cy="326913"/>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כותרת נושא</a:t>
            </a:r>
            <a:endParaRPr lang="en-US"/>
          </a:p>
        </p:txBody>
      </p:sp>
      <p:sp>
        <p:nvSpPr>
          <p:cNvPr id="26" name="Text Placeholder 9"/>
          <p:cNvSpPr>
            <a:spLocks noGrp="1"/>
          </p:cNvSpPr>
          <p:nvPr>
            <p:ph type="body" sz="quarter" idx="21" hasCustomPrompt="1"/>
          </p:nvPr>
        </p:nvSpPr>
        <p:spPr>
          <a:xfrm>
            <a:off x="1778790" y="2689553"/>
            <a:ext cx="3818649" cy="620647"/>
          </a:xfrm>
        </p:spPr>
        <p:txBody>
          <a:bodyPr/>
          <a:lstStyle>
            <a:lvl1pPr>
              <a:lnSpc>
                <a:spcPct val="120000"/>
              </a:lnSpc>
              <a:defRPr/>
            </a:lvl1pPr>
          </a:lstStyle>
          <a:p>
            <a:pPr lvl="0"/>
            <a:r>
              <a:rPr lang="he-IL"/>
              <a:t>צא הקם ינאצם אבסטרקטי מלה </a:t>
            </a:r>
            <a:r>
              <a:rPr lang="he-IL" err="1"/>
              <a:t>אינטרפולציות</a:t>
            </a:r>
            <a:r>
              <a:rPr lang="he-IL"/>
              <a:t> סוננת אינטראקציית ירו</a:t>
            </a:r>
            <a:endParaRPr lang="en-US"/>
          </a:p>
        </p:txBody>
      </p:sp>
      <p:sp>
        <p:nvSpPr>
          <p:cNvPr id="27" name="Text Placeholder 5"/>
          <p:cNvSpPr>
            <a:spLocks noGrp="1"/>
          </p:cNvSpPr>
          <p:nvPr>
            <p:ph type="body" sz="quarter" idx="22" hasCustomPrompt="1"/>
          </p:nvPr>
        </p:nvSpPr>
        <p:spPr>
          <a:xfrm>
            <a:off x="3290024" y="3666868"/>
            <a:ext cx="2307815" cy="326913"/>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כותרת נושא</a:t>
            </a:r>
            <a:endParaRPr lang="en-US"/>
          </a:p>
        </p:txBody>
      </p:sp>
      <p:sp>
        <p:nvSpPr>
          <p:cNvPr id="28" name="Text Placeholder 9"/>
          <p:cNvSpPr>
            <a:spLocks noGrp="1"/>
          </p:cNvSpPr>
          <p:nvPr>
            <p:ph type="body" sz="quarter" idx="23" hasCustomPrompt="1"/>
          </p:nvPr>
        </p:nvSpPr>
        <p:spPr>
          <a:xfrm>
            <a:off x="1778790" y="4007671"/>
            <a:ext cx="3818649" cy="620647"/>
          </a:xfrm>
        </p:spPr>
        <p:txBody>
          <a:bodyPr/>
          <a:lstStyle>
            <a:lvl1pPr>
              <a:lnSpc>
                <a:spcPct val="120000"/>
              </a:lnSpc>
              <a:defRPr/>
            </a:lvl1pPr>
          </a:lstStyle>
          <a:p>
            <a:pPr lvl="0"/>
            <a:r>
              <a:rPr lang="he-IL"/>
              <a:t>צא הקם ינאצם אבסטרקטי מלה </a:t>
            </a:r>
            <a:r>
              <a:rPr lang="he-IL" err="1"/>
              <a:t>אינטרפולציות</a:t>
            </a:r>
            <a:r>
              <a:rPr lang="he-IL"/>
              <a:t> סוננת אינטראקציית ירו</a:t>
            </a:r>
            <a:endParaRPr lang="en-US"/>
          </a:p>
        </p:txBody>
      </p:sp>
      <p:sp>
        <p:nvSpPr>
          <p:cNvPr id="29" name="Text Placeholder 5"/>
          <p:cNvSpPr>
            <a:spLocks noGrp="1"/>
          </p:cNvSpPr>
          <p:nvPr>
            <p:ph type="body" sz="quarter" idx="24" hasCustomPrompt="1"/>
          </p:nvPr>
        </p:nvSpPr>
        <p:spPr>
          <a:xfrm>
            <a:off x="3628694" y="5035264"/>
            <a:ext cx="2307815" cy="326913"/>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כותרת נושא</a:t>
            </a:r>
            <a:endParaRPr lang="en-US"/>
          </a:p>
        </p:txBody>
      </p:sp>
      <p:sp>
        <p:nvSpPr>
          <p:cNvPr id="30" name="Text Placeholder 9"/>
          <p:cNvSpPr>
            <a:spLocks noGrp="1"/>
          </p:cNvSpPr>
          <p:nvPr>
            <p:ph type="body" sz="quarter" idx="25" hasCustomPrompt="1"/>
          </p:nvPr>
        </p:nvSpPr>
        <p:spPr>
          <a:xfrm>
            <a:off x="2117460" y="5375519"/>
            <a:ext cx="3818649" cy="620647"/>
          </a:xfrm>
        </p:spPr>
        <p:txBody>
          <a:bodyPr/>
          <a:lstStyle>
            <a:lvl1pPr>
              <a:lnSpc>
                <a:spcPct val="120000"/>
              </a:lnSpc>
              <a:defRPr/>
            </a:lvl1pPr>
          </a:lstStyle>
          <a:p>
            <a:pPr lvl="0"/>
            <a:r>
              <a:rPr lang="he-IL"/>
              <a:t>צא הקם ינאצם אבסטרקטי מלה </a:t>
            </a:r>
            <a:r>
              <a:rPr lang="he-IL" err="1"/>
              <a:t>אינטרפולציות</a:t>
            </a:r>
            <a:r>
              <a:rPr lang="he-IL"/>
              <a:t> סוננת אינטראקציית ירו</a:t>
            </a:r>
            <a:endParaRPr lang="en-US"/>
          </a:p>
        </p:txBody>
      </p:sp>
      <p:sp>
        <p:nvSpPr>
          <p:cNvPr id="12" name="Oval 11"/>
          <p:cNvSpPr/>
          <p:nvPr userDrawn="1"/>
        </p:nvSpPr>
        <p:spPr>
          <a:xfrm>
            <a:off x="6204355" y="1105644"/>
            <a:ext cx="704961" cy="7049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14" name="Text Placeholder 13"/>
          <p:cNvSpPr>
            <a:spLocks noGrp="1"/>
          </p:cNvSpPr>
          <p:nvPr>
            <p:ph type="body" sz="quarter" idx="26" hasCustomPrompt="1"/>
          </p:nvPr>
        </p:nvSpPr>
        <p:spPr>
          <a:xfrm>
            <a:off x="6331644" y="1282626"/>
            <a:ext cx="400632" cy="427840"/>
          </a:xfrm>
        </p:spPr>
        <p:txBody>
          <a:bodyPr>
            <a:noAutofit/>
          </a:bodyPr>
          <a:lstStyle>
            <a:lvl1pPr algn="ctr">
              <a:defRPr sz="2000">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a:t>1</a:t>
            </a:r>
            <a:endParaRPr lang="en-US"/>
          </a:p>
        </p:txBody>
      </p:sp>
      <p:sp>
        <p:nvSpPr>
          <p:cNvPr id="39" name="Oval 38"/>
          <p:cNvSpPr/>
          <p:nvPr userDrawn="1"/>
        </p:nvSpPr>
        <p:spPr>
          <a:xfrm>
            <a:off x="5724460" y="2498118"/>
            <a:ext cx="704961" cy="7049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1" name="Oval 40"/>
          <p:cNvSpPr/>
          <p:nvPr userDrawn="1"/>
        </p:nvSpPr>
        <p:spPr>
          <a:xfrm>
            <a:off x="5727714" y="3830819"/>
            <a:ext cx="704961" cy="7049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2" name="Text Placeholder 13"/>
          <p:cNvSpPr>
            <a:spLocks noGrp="1"/>
          </p:cNvSpPr>
          <p:nvPr>
            <p:ph type="body" sz="quarter" idx="28" hasCustomPrompt="1"/>
          </p:nvPr>
        </p:nvSpPr>
        <p:spPr>
          <a:xfrm>
            <a:off x="5855003" y="4007801"/>
            <a:ext cx="400632" cy="427840"/>
          </a:xfrm>
        </p:spPr>
        <p:txBody>
          <a:bodyPr>
            <a:noAutofit/>
          </a:bodyPr>
          <a:lstStyle>
            <a:lvl1pPr algn="ctr">
              <a:defRPr sz="2000">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a:t>1</a:t>
            </a:r>
            <a:endParaRPr lang="en-US"/>
          </a:p>
        </p:txBody>
      </p:sp>
      <p:sp>
        <p:nvSpPr>
          <p:cNvPr id="43" name="Oval 42"/>
          <p:cNvSpPr/>
          <p:nvPr userDrawn="1"/>
        </p:nvSpPr>
        <p:spPr>
          <a:xfrm>
            <a:off x="6221694" y="5192422"/>
            <a:ext cx="704961" cy="7049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4" name="Text Placeholder 13"/>
          <p:cNvSpPr>
            <a:spLocks noGrp="1"/>
          </p:cNvSpPr>
          <p:nvPr>
            <p:ph type="body" sz="quarter" idx="29" hasCustomPrompt="1"/>
          </p:nvPr>
        </p:nvSpPr>
        <p:spPr>
          <a:xfrm>
            <a:off x="6348983" y="5369404"/>
            <a:ext cx="400632" cy="427840"/>
          </a:xfrm>
        </p:spPr>
        <p:txBody>
          <a:bodyPr>
            <a:noAutofit/>
          </a:bodyPr>
          <a:lstStyle>
            <a:lvl1pPr algn="ctr">
              <a:defRPr sz="2000">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a:t>1</a:t>
            </a:r>
            <a:endParaRPr lang="en-US"/>
          </a:p>
        </p:txBody>
      </p:sp>
      <p:sp>
        <p:nvSpPr>
          <p:cNvPr id="4" name="מציין מיקום טקסט 3"/>
          <p:cNvSpPr>
            <a:spLocks noGrp="1"/>
          </p:cNvSpPr>
          <p:nvPr>
            <p:ph type="body" sz="quarter" idx="30" hasCustomPrompt="1"/>
          </p:nvPr>
        </p:nvSpPr>
        <p:spPr>
          <a:xfrm>
            <a:off x="5883690" y="2689050"/>
            <a:ext cx="369598" cy="441733"/>
          </a:xfrm>
        </p:spPr>
        <p:txBody>
          <a:bodyPr>
            <a:no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he-IL"/>
              <a:t>1</a:t>
            </a:r>
          </a:p>
        </p:txBody>
      </p:sp>
      <p:sp>
        <p:nvSpPr>
          <p:cNvPr id="21" name="Footer Placeholder 27">
            <a:extLst>
              <a:ext uri="{FF2B5EF4-FFF2-40B4-BE49-F238E27FC236}">
                <a16:creationId xmlns:a16="http://schemas.microsoft.com/office/drawing/2014/main" id="{A3C9BBF0-D090-C643-8072-81501D7FF0B0}"/>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a:t>כותרת המצגת</a:t>
            </a:r>
            <a:endParaRPr lang="en-US"/>
          </a:p>
        </p:txBody>
      </p:sp>
      <p:sp>
        <p:nvSpPr>
          <p:cNvPr id="23" name="Slide Number Placeholder 3">
            <a:extLst>
              <a:ext uri="{FF2B5EF4-FFF2-40B4-BE49-F238E27FC236}">
                <a16:creationId xmlns:a16="http://schemas.microsoft.com/office/drawing/2014/main" id="{AD498CC8-DAE2-FD47-AD7A-16430337EC4D}"/>
              </a:ext>
            </a:extLst>
          </p:cNvPr>
          <p:cNvSpPr>
            <a:spLocks noGrp="1"/>
          </p:cNvSpPr>
          <p:nvPr>
            <p:ph type="sldNum" sz="quarter" idx="3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31" name="Picture 30">
            <a:extLst>
              <a:ext uri="{FF2B5EF4-FFF2-40B4-BE49-F238E27FC236}">
                <a16:creationId xmlns:a16="http://schemas.microsoft.com/office/drawing/2014/main" id="{519285DD-ED6F-014C-904C-94ECD3BEB76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extLst>
      <p:ext uri="{BB962C8B-B14F-4D97-AF65-F5344CB8AC3E}">
        <p14:creationId xmlns:p14="http://schemas.microsoft.com/office/powerpoint/2010/main" val="395887383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Slide">
    <p:bg>
      <p:bgRef idx="1001">
        <a:schemeClr val="bg2"/>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197E6F-A4EE-5D49-A167-0D81A394921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0" y="-8049"/>
            <a:ext cx="6034789" cy="6855453"/>
          </a:xfrm>
          <a:prstGeom prst="rect">
            <a:avLst/>
          </a:prstGeom>
        </p:spPr>
      </p:pic>
      <p:pic>
        <p:nvPicPr>
          <p:cNvPr id="16" name="Picture 15"/>
          <p:cNvPicPr>
            <a:picLocks noChangeAspect="1"/>
          </p:cNvPicPr>
          <p:nvPr userDrawn="1"/>
        </p:nvPicPr>
        <p:blipFill>
          <a:blip r:embed="rId3"/>
          <a:srcRect/>
          <a:stretch/>
        </p:blipFill>
        <p:spPr>
          <a:xfrm>
            <a:off x="-1088735" y="232974"/>
            <a:ext cx="6576156" cy="6855453"/>
          </a:xfrm>
          <a:prstGeom prst="rect">
            <a:avLst/>
          </a:prstGeom>
        </p:spPr>
      </p:pic>
      <p:sp>
        <p:nvSpPr>
          <p:cNvPr id="2" name="Title 1"/>
          <p:cNvSpPr>
            <a:spLocks noGrp="1"/>
          </p:cNvSpPr>
          <p:nvPr>
            <p:ph type="ctrTitle" hasCustomPrompt="1"/>
          </p:nvPr>
        </p:nvSpPr>
        <p:spPr>
          <a:xfrm>
            <a:off x="972754" y="3203079"/>
            <a:ext cx="2311399" cy="870194"/>
          </a:xfrm>
        </p:spPr>
        <p:txBody>
          <a:bodyPr anchor="ctr" anchorCtr="0">
            <a:noAutofit/>
          </a:bodyPr>
          <a:lstStyle>
            <a:lvl1pPr algn="ctr">
              <a:defRPr sz="3600" b="1" baseline="0">
                <a:solidFill>
                  <a:schemeClr val="tx2"/>
                </a:solidFill>
              </a:defRPr>
            </a:lvl1pPr>
          </a:lstStyle>
          <a:p>
            <a:r>
              <a:rPr lang="he-IL"/>
              <a:t>ראשי פרקים</a:t>
            </a:r>
            <a:endParaRPr lang="en-US"/>
          </a:p>
        </p:txBody>
      </p:sp>
      <p:sp>
        <p:nvSpPr>
          <p:cNvPr id="22" name="Text Placeholder 5"/>
          <p:cNvSpPr>
            <a:spLocks noGrp="1"/>
          </p:cNvSpPr>
          <p:nvPr>
            <p:ph type="body" sz="quarter" idx="18" hasCustomPrompt="1"/>
          </p:nvPr>
        </p:nvSpPr>
        <p:spPr>
          <a:xfrm>
            <a:off x="6234786" y="962160"/>
            <a:ext cx="2307815" cy="326913"/>
          </a:xfrm>
        </p:spPr>
        <p:txBody>
          <a:bodyPr>
            <a:noAutofit/>
          </a:bodyPr>
          <a:lstStyle>
            <a:lvl1pPr algn="l" rtl="0">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כותרת נושא</a:t>
            </a:r>
            <a:endParaRPr lang="en-US"/>
          </a:p>
        </p:txBody>
      </p:sp>
      <p:sp>
        <p:nvSpPr>
          <p:cNvPr id="10" name="Text Placeholder 9"/>
          <p:cNvSpPr>
            <a:spLocks noGrp="1"/>
          </p:cNvSpPr>
          <p:nvPr>
            <p:ph type="body" sz="quarter" idx="19" hasCustomPrompt="1"/>
          </p:nvPr>
        </p:nvSpPr>
        <p:spPr>
          <a:xfrm>
            <a:off x="6234786" y="1305115"/>
            <a:ext cx="3818649" cy="620647"/>
          </a:xfrm>
        </p:spPr>
        <p:txBody>
          <a:bodyPr/>
          <a:lstStyle>
            <a:lvl1pPr algn="l" rtl="0">
              <a:lnSpc>
                <a:spcPct val="120000"/>
              </a:lnSpc>
              <a:defRPr/>
            </a:lvl1pPr>
          </a:lstStyle>
          <a:p>
            <a:pPr lvl="0"/>
            <a:r>
              <a:rPr lang="he-IL"/>
              <a:t>צא הקם ינאצם אבסטרקטי מלה </a:t>
            </a:r>
            <a:r>
              <a:rPr lang="he-IL" err="1"/>
              <a:t>אינטרפולציות</a:t>
            </a:r>
            <a:r>
              <a:rPr lang="he-IL"/>
              <a:t> סוננת אינטראקציית ירו</a:t>
            </a:r>
            <a:endParaRPr lang="en-US"/>
          </a:p>
        </p:txBody>
      </p:sp>
      <p:sp>
        <p:nvSpPr>
          <p:cNvPr id="25" name="Text Placeholder 5"/>
          <p:cNvSpPr>
            <a:spLocks noGrp="1"/>
          </p:cNvSpPr>
          <p:nvPr>
            <p:ph type="body" sz="quarter" idx="20" hasCustomPrompt="1"/>
          </p:nvPr>
        </p:nvSpPr>
        <p:spPr>
          <a:xfrm>
            <a:off x="6537449" y="2346598"/>
            <a:ext cx="2307815" cy="326913"/>
          </a:xfrm>
        </p:spPr>
        <p:txBody>
          <a:bodyPr>
            <a:noAutofit/>
          </a:bodyPr>
          <a:lstStyle>
            <a:lvl1pPr algn="l" rtl="0">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כותרת נושא</a:t>
            </a:r>
            <a:endParaRPr lang="en-US"/>
          </a:p>
        </p:txBody>
      </p:sp>
      <p:sp>
        <p:nvSpPr>
          <p:cNvPr id="26" name="Text Placeholder 9"/>
          <p:cNvSpPr>
            <a:spLocks noGrp="1"/>
          </p:cNvSpPr>
          <p:nvPr>
            <p:ph type="body" sz="quarter" idx="21" hasCustomPrompt="1"/>
          </p:nvPr>
        </p:nvSpPr>
        <p:spPr>
          <a:xfrm>
            <a:off x="6537449" y="2689553"/>
            <a:ext cx="3818649" cy="620647"/>
          </a:xfrm>
        </p:spPr>
        <p:txBody>
          <a:bodyPr/>
          <a:lstStyle>
            <a:lvl1pPr algn="l" rtl="0">
              <a:lnSpc>
                <a:spcPct val="120000"/>
              </a:lnSpc>
              <a:defRPr/>
            </a:lvl1pPr>
          </a:lstStyle>
          <a:p>
            <a:pPr lvl="0"/>
            <a:r>
              <a:rPr lang="he-IL"/>
              <a:t>צא הקם ינאצם אבסטרקטי מלה </a:t>
            </a:r>
            <a:r>
              <a:rPr lang="he-IL" err="1"/>
              <a:t>אינטרפולציות</a:t>
            </a:r>
            <a:r>
              <a:rPr lang="he-IL"/>
              <a:t> סוננת אינטראקציית ירו</a:t>
            </a:r>
            <a:endParaRPr lang="en-US"/>
          </a:p>
        </p:txBody>
      </p:sp>
      <p:sp>
        <p:nvSpPr>
          <p:cNvPr id="27" name="Text Placeholder 5"/>
          <p:cNvSpPr>
            <a:spLocks noGrp="1"/>
          </p:cNvSpPr>
          <p:nvPr>
            <p:ph type="body" sz="quarter" idx="22" hasCustomPrompt="1"/>
          </p:nvPr>
        </p:nvSpPr>
        <p:spPr>
          <a:xfrm>
            <a:off x="6537449" y="3666868"/>
            <a:ext cx="2307815" cy="326913"/>
          </a:xfrm>
        </p:spPr>
        <p:txBody>
          <a:bodyPr>
            <a:noAutofit/>
          </a:bodyPr>
          <a:lstStyle>
            <a:lvl1pPr algn="l" rtl="0">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כותרת נושא</a:t>
            </a:r>
            <a:endParaRPr lang="en-US"/>
          </a:p>
        </p:txBody>
      </p:sp>
      <p:sp>
        <p:nvSpPr>
          <p:cNvPr id="28" name="Text Placeholder 9"/>
          <p:cNvSpPr>
            <a:spLocks noGrp="1"/>
          </p:cNvSpPr>
          <p:nvPr>
            <p:ph type="body" sz="quarter" idx="23" hasCustomPrompt="1"/>
          </p:nvPr>
        </p:nvSpPr>
        <p:spPr>
          <a:xfrm>
            <a:off x="6537449" y="4007671"/>
            <a:ext cx="3818649" cy="620647"/>
          </a:xfrm>
        </p:spPr>
        <p:txBody>
          <a:bodyPr/>
          <a:lstStyle>
            <a:lvl1pPr algn="l" rtl="0">
              <a:lnSpc>
                <a:spcPct val="120000"/>
              </a:lnSpc>
              <a:defRPr/>
            </a:lvl1pPr>
          </a:lstStyle>
          <a:p>
            <a:pPr lvl="0"/>
            <a:r>
              <a:rPr lang="he-IL"/>
              <a:t>צא הקם ינאצם אבסטרקטי מלה </a:t>
            </a:r>
            <a:r>
              <a:rPr lang="he-IL" err="1"/>
              <a:t>אינטרפולציות</a:t>
            </a:r>
            <a:r>
              <a:rPr lang="he-IL"/>
              <a:t> סוננת אינטראקציית ירו</a:t>
            </a:r>
            <a:endParaRPr lang="en-US"/>
          </a:p>
        </p:txBody>
      </p:sp>
      <p:sp>
        <p:nvSpPr>
          <p:cNvPr id="29" name="Text Placeholder 5"/>
          <p:cNvSpPr>
            <a:spLocks noGrp="1"/>
          </p:cNvSpPr>
          <p:nvPr>
            <p:ph type="body" sz="quarter" idx="24" hasCustomPrompt="1"/>
          </p:nvPr>
        </p:nvSpPr>
        <p:spPr>
          <a:xfrm>
            <a:off x="6267568" y="5035264"/>
            <a:ext cx="2307815" cy="326913"/>
          </a:xfrm>
        </p:spPr>
        <p:txBody>
          <a:bodyPr>
            <a:noAutofit/>
          </a:bodyPr>
          <a:lstStyle>
            <a:lvl1pPr algn="l" rtl="0">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כותרת נושא</a:t>
            </a:r>
            <a:endParaRPr lang="en-US"/>
          </a:p>
        </p:txBody>
      </p:sp>
      <p:sp>
        <p:nvSpPr>
          <p:cNvPr id="30" name="Text Placeholder 9"/>
          <p:cNvSpPr>
            <a:spLocks noGrp="1"/>
          </p:cNvSpPr>
          <p:nvPr>
            <p:ph type="body" sz="quarter" idx="25" hasCustomPrompt="1"/>
          </p:nvPr>
        </p:nvSpPr>
        <p:spPr>
          <a:xfrm>
            <a:off x="6267568" y="5375519"/>
            <a:ext cx="3818649" cy="620647"/>
          </a:xfrm>
        </p:spPr>
        <p:txBody>
          <a:bodyPr/>
          <a:lstStyle>
            <a:lvl1pPr algn="l" rtl="0">
              <a:lnSpc>
                <a:spcPct val="120000"/>
              </a:lnSpc>
              <a:defRPr/>
            </a:lvl1pPr>
          </a:lstStyle>
          <a:p>
            <a:pPr lvl="0"/>
            <a:r>
              <a:rPr lang="he-IL"/>
              <a:t>צא הקם ינאצם אבסטרקטי מלה </a:t>
            </a:r>
            <a:r>
              <a:rPr lang="he-IL" err="1"/>
              <a:t>אינטרפולציות</a:t>
            </a:r>
            <a:r>
              <a:rPr lang="he-IL"/>
              <a:t> סוננת אינטראקציית ירו</a:t>
            </a:r>
            <a:endParaRPr lang="en-US"/>
          </a:p>
        </p:txBody>
      </p:sp>
      <p:sp>
        <p:nvSpPr>
          <p:cNvPr id="12" name="Oval 11"/>
          <p:cNvSpPr/>
          <p:nvPr userDrawn="1"/>
        </p:nvSpPr>
        <p:spPr>
          <a:xfrm>
            <a:off x="5174664" y="1105644"/>
            <a:ext cx="704961" cy="7049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14" name="Text Placeholder 13"/>
          <p:cNvSpPr>
            <a:spLocks noGrp="1"/>
          </p:cNvSpPr>
          <p:nvPr>
            <p:ph type="body" sz="quarter" idx="26" hasCustomPrompt="1"/>
          </p:nvPr>
        </p:nvSpPr>
        <p:spPr>
          <a:xfrm>
            <a:off x="5301953" y="1282626"/>
            <a:ext cx="400632" cy="427840"/>
          </a:xfrm>
        </p:spPr>
        <p:txBody>
          <a:bodyPr>
            <a:noAutofit/>
          </a:bodyPr>
          <a:lstStyle>
            <a:lvl1pPr algn="ctr">
              <a:defRPr sz="2000">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a:t>1</a:t>
            </a:r>
            <a:endParaRPr lang="en-US"/>
          </a:p>
        </p:txBody>
      </p:sp>
      <p:sp>
        <p:nvSpPr>
          <p:cNvPr id="39" name="Oval 38"/>
          <p:cNvSpPr/>
          <p:nvPr userDrawn="1"/>
        </p:nvSpPr>
        <p:spPr>
          <a:xfrm>
            <a:off x="5606475" y="2498118"/>
            <a:ext cx="704961" cy="7049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41" name="Oval 40"/>
          <p:cNvSpPr/>
          <p:nvPr userDrawn="1"/>
        </p:nvSpPr>
        <p:spPr>
          <a:xfrm>
            <a:off x="5594979" y="3830819"/>
            <a:ext cx="704961" cy="7049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2" name="Text Placeholder 13"/>
          <p:cNvSpPr>
            <a:spLocks noGrp="1"/>
          </p:cNvSpPr>
          <p:nvPr>
            <p:ph type="body" sz="quarter" idx="28" hasCustomPrompt="1"/>
          </p:nvPr>
        </p:nvSpPr>
        <p:spPr>
          <a:xfrm>
            <a:off x="5722268" y="4007801"/>
            <a:ext cx="400632" cy="427840"/>
          </a:xfrm>
        </p:spPr>
        <p:txBody>
          <a:bodyPr>
            <a:noAutofit/>
          </a:bodyPr>
          <a:lstStyle>
            <a:lvl1pPr algn="ctr">
              <a:defRPr sz="2000">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a:t>1</a:t>
            </a:r>
            <a:endParaRPr lang="en-US"/>
          </a:p>
        </p:txBody>
      </p:sp>
      <p:sp>
        <p:nvSpPr>
          <p:cNvPr id="43" name="Oval 42"/>
          <p:cNvSpPr/>
          <p:nvPr userDrawn="1"/>
        </p:nvSpPr>
        <p:spPr>
          <a:xfrm>
            <a:off x="5086071" y="5192422"/>
            <a:ext cx="704961" cy="7049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44" name="Text Placeholder 13"/>
          <p:cNvSpPr>
            <a:spLocks noGrp="1"/>
          </p:cNvSpPr>
          <p:nvPr>
            <p:ph type="body" sz="quarter" idx="29" hasCustomPrompt="1"/>
          </p:nvPr>
        </p:nvSpPr>
        <p:spPr>
          <a:xfrm>
            <a:off x="5213360" y="5369404"/>
            <a:ext cx="400632" cy="427840"/>
          </a:xfrm>
        </p:spPr>
        <p:txBody>
          <a:bodyPr>
            <a:noAutofit/>
          </a:bodyPr>
          <a:lstStyle>
            <a:lvl1pPr algn="ctr">
              <a:defRPr sz="2000">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a:t>1</a:t>
            </a:r>
            <a:endParaRPr lang="en-US"/>
          </a:p>
        </p:txBody>
      </p:sp>
      <p:sp>
        <p:nvSpPr>
          <p:cNvPr id="4" name="מציין מיקום טקסט 3"/>
          <p:cNvSpPr>
            <a:spLocks noGrp="1"/>
          </p:cNvSpPr>
          <p:nvPr>
            <p:ph type="body" sz="quarter" idx="30" hasCustomPrompt="1"/>
          </p:nvPr>
        </p:nvSpPr>
        <p:spPr>
          <a:xfrm>
            <a:off x="5765705" y="2689050"/>
            <a:ext cx="369598" cy="441733"/>
          </a:xfrm>
        </p:spPr>
        <p:txBody>
          <a:bodyPr>
            <a:no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he-IL"/>
              <a:t>1</a:t>
            </a:r>
          </a:p>
        </p:txBody>
      </p:sp>
      <p:sp>
        <p:nvSpPr>
          <p:cNvPr id="32" name="Footer Placeholder 27">
            <a:extLst>
              <a:ext uri="{FF2B5EF4-FFF2-40B4-BE49-F238E27FC236}">
                <a16:creationId xmlns:a16="http://schemas.microsoft.com/office/drawing/2014/main" id="{56958A2A-29CD-D741-99D5-118FA9382FDC}"/>
              </a:ext>
            </a:extLst>
          </p:cNvPr>
          <p:cNvSpPr>
            <a:spLocks noGrp="1"/>
          </p:cNvSpPr>
          <p:nvPr>
            <p:ph type="ftr" sz="quarter" idx="10"/>
          </p:nvPr>
        </p:nvSpPr>
        <p:spPr>
          <a:xfrm>
            <a:off x="949589" y="6285041"/>
            <a:ext cx="2159000" cy="249285"/>
          </a:xfrm>
          <a:prstGeom prst="rect">
            <a:avLst/>
          </a:prstGeom>
        </p:spPr>
        <p:txBody>
          <a:bodyPr/>
          <a:lstStyle>
            <a:lvl1pPr algn="l">
              <a:defRPr>
                <a:solidFill>
                  <a:schemeClr val="accent4"/>
                </a:solidFill>
              </a:defRPr>
            </a:lvl1pPr>
          </a:lstStyle>
          <a:p>
            <a:pPr rtl="1"/>
            <a:r>
              <a:rPr lang="he-IL"/>
              <a:t>כותרת המצגת</a:t>
            </a:r>
            <a:endParaRPr lang="en-US"/>
          </a:p>
        </p:txBody>
      </p:sp>
      <p:sp>
        <p:nvSpPr>
          <p:cNvPr id="33" name="Slide Number Placeholder 3">
            <a:extLst>
              <a:ext uri="{FF2B5EF4-FFF2-40B4-BE49-F238E27FC236}">
                <a16:creationId xmlns:a16="http://schemas.microsoft.com/office/drawing/2014/main" id="{54A2ED92-EBD5-4B48-9FD0-BAB98DB1DE91}"/>
              </a:ext>
            </a:extLst>
          </p:cNvPr>
          <p:cNvSpPr>
            <a:spLocks noGrp="1"/>
          </p:cNvSpPr>
          <p:nvPr>
            <p:ph type="sldNum" sz="quarter" idx="12"/>
          </p:nvPr>
        </p:nvSpPr>
        <p:spPr>
          <a:xfrm>
            <a:off x="473339" y="6238923"/>
            <a:ext cx="476250" cy="365125"/>
          </a:xfrm>
        </p:spPr>
        <p:txBody>
          <a:bodyPr/>
          <a:lstStyle>
            <a:lvl1pPr algn="l">
              <a:defRPr>
                <a:solidFill>
                  <a:schemeClr val="accent4"/>
                </a:solidFill>
              </a:defRPr>
            </a:lvl1pPr>
          </a:lstStyle>
          <a:p>
            <a:fld id="{FDB471CC-1647-9041-AC92-CE8E329D9294}" type="slidenum">
              <a:rPr lang="en-US" smtClean="0"/>
              <a:pPr/>
              <a:t>‹#›</a:t>
            </a:fld>
            <a:endParaRPr lang="en-US"/>
          </a:p>
        </p:txBody>
      </p:sp>
      <p:pic>
        <p:nvPicPr>
          <p:cNvPr id="34" name="Picture 33">
            <a:extLst>
              <a:ext uri="{FF2B5EF4-FFF2-40B4-BE49-F238E27FC236}">
                <a16:creationId xmlns:a16="http://schemas.microsoft.com/office/drawing/2014/main" id="{CA8F2C31-B00D-7841-B8F7-057AB192D8F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24241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Slide">
    <p:bg>
      <p:bgRef idx="1001">
        <a:schemeClr val="bg2"/>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rcRect/>
          <a:stretch/>
        </p:blipFill>
        <p:spPr>
          <a:xfrm>
            <a:off x="-962611" y="1327150"/>
            <a:ext cx="10935417" cy="5175250"/>
          </a:xfrm>
          <a:prstGeom prst="rect">
            <a:avLst/>
          </a:prstGeom>
        </p:spPr>
      </p:pic>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952500" y="0"/>
            <a:ext cx="10403031" cy="990600"/>
          </a:xfrm>
        </p:spPr>
        <p:txBody>
          <a:bodyPr anchor="ctr">
            <a:noAutofit/>
          </a:bodyPr>
          <a:lstStyle>
            <a:lvl1pPr algn="r">
              <a:lnSpc>
                <a:spcPct val="70000"/>
              </a:lnSpc>
              <a:defRPr sz="3600" b="1" baseline="0">
                <a:solidFill>
                  <a:schemeClr val="bg2"/>
                </a:solidFill>
              </a:defRPr>
            </a:lvl1pPr>
          </a:lstStyle>
          <a:p>
            <a:r>
              <a:rPr lang="he-IL"/>
              <a:t>כותרת מפה</a:t>
            </a:r>
            <a:endParaRPr lang="en-US"/>
          </a:p>
        </p:txBody>
      </p:sp>
      <p:pic>
        <p:nvPicPr>
          <p:cNvPr id="9" name="Picture 8"/>
          <p:cNvPicPr>
            <a:picLocks noChangeAspect="1"/>
          </p:cNvPicPr>
          <p:nvPr userDrawn="1"/>
        </p:nvPicPr>
        <p:blipFill>
          <a:blip r:embed="rId3"/>
          <a:stretch>
            <a:fillRect/>
          </a:stretch>
        </p:blipFill>
        <p:spPr>
          <a:xfrm>
            <a:off x="1847850" y="2736850"/>
            <a:ext cx="336550" cy="336550"/>
          </a:xfrm>
          <a:prstGeom prst="rect">
            <a:avLst/>
          </a:prstGeom>
        </p:spPr>
      </p:pic>
      <p:pic>
        <p:nvPicPr>
          <p:cNvPr id="25" name="Picture 24"/>
          <p:cNvPicPr>
            <a:picLocks noChangeAspect="1"/>
          </p:cNvPicPr>
          <p:nvPr userDrawn="1"/>
        </p:nvPicPr>
        <p:blipFill>
          <a:blip r:embed="rId3"/>
          <a:stretch>
            <a:fillRect/>
          </a:stretch>
        </p:blipFill>
        <p:spPr>
          <a:xfrm>
            <a:off x="2380374" y="5065658"/>
            <a:ext cx="336550" cy="336550"/>
          </a:xfrm>
          <a:prstGeom prst="rect">
            <a:avLst/>
          </a:prstGeom>
        </p:spPr>
      </p:pic>
      <p:pic>
        <p:nvPicPr>
          <p:cNvPr id="26" name="Picture 25"/>
          <p:cNvPicPr>
            <a:picLocks noChangeAspect="1"/>
          </p:cNvPicPr>
          <p:nvPr userDrawn="1"/>
        </p:nvPicPr>
        <p:blipFill>
          <a:blip r:embed="rId3"/>
          <a:stretch>
            <a:fillRect/>
          </a:stretch>
        </p:blipFill>
        <p:spPr>
          <a:xfrm>
            <a:off x="5265463" y="3073400"/>
            <a:ext cx="336550" cy="336550"/>
          </a:xfrm>
          <a:prstGeom prst="rect">
            <a:avLst/>
          </a:prstGeom>
        </p:spPr>
      </p:pic>
      <p:pic>
        <p:nvPicPr>
          <p:cNvPr id="27" name="Picture 26"/>
          <p:cNvPicPr>
            <a:picLocks noChangeAspect="1"/>
          </p:cNvPicPr>
          <p:nvPr userDrawn="1"/>
        </p:nvPicPr>
        <p:blipFill>
          <a:blip r:embed="rId3"/>
          <a:stretch>
            <a:fillRect/>
          </a:stretch>
        </p:blipFill>
        <p:spPr>
          <a:xfrm>
            <a:off x="4583928" y="2400300"/>
            <a:ext cx="336550" cy="336550"/>
          </a:xfrm>
          <a:prstGeom prst="rect">
            <a:avLst/>
          </a:prstGeom>
        </p:spPr>
      </p:pic>
      <p:pic>
        <p:nvPicPr>
          <p:cNvPr id="28" name="Picture 27"/>
          <p:cNvPicPr>
            <a:picLocks noChangeAspect="1"/>
          </p:cNvPicPr>
          <p:nvPr userDrawn="1"/>
        </p:nvPicPr>
        <p:blipFill>
          <a:blip r:embed="rId3"/>
          <a:stretch>
            <a:fillRect/>
          </a:stretch>
        </p:blipFill>
        <p:spPr>
          <a:xfrm>
            <a:off x="6538852" y="2211114"/>
            <a:ext cx="336550" cy="336550"/>
          </a:xfrm>
          <a:prstGeom prst="rect">
            <a:avLst/>
          </a:prstGeom>
        </p:spPr>
      </p:pic>
      <p:pic>
        <p:nvPicPr>
          <p:cNvPr id="29" name="Picture 28"/>
          <p:cNvPicPr>
            <a:picLocks noChangeAspect="1"/>
          </p:cNvPicPr>
          <p:nvPr userDrawn="1"/>
        </p:nvPicPr>
        <p:blipFill>
          <a:blip r:embed="rId3"/>
          <a:stretch>
            <a:fillRect/>
          </a:stretch>
        </p:blipFill>
        <p:spPr>
          <a:xfrm>
            <a:off x="7610908" y="3077341"/>
            <a:ext cx="336550" cy="336550"/>
          </a:xfrm>
          <a:prstGeom prst="rect">
            <a:avLst/>
          </a:prstGeom>
        </p:spPr>
      </p:pic>
      <p:sp>
        <p:nvSpPr>
          <p:cNvPr id="32" name="Text Placeholder 9"/>
          <p:cNvSpPr>
            <a:spLocks noGrp="1"/>
          </p:cNvSpPr>
          <p:nvPr>
            <p:ph type="body" sz="quarter" idx="23" hasCustomPrompt="1"/>
          </p:nvPr>
        </p:nvSpPr>
        <p:spPr>
          <a:xfrm>
            <a:off x="8168783" y="1935058"/>
            <a:ext cx="3186748" cy="801792"/>
          </a:xfrm>
        </p:spPr>
        <p:txBody>
          <a:bodyPr/>
          <a:lstStyle>
            <a:lvl1pPr>
              <a:lnSpc>
                <a:spcPct val="120000"/>
              </a:lnSpc>
              <a:defRPr baseline="0"/>
            </a:lvl1pPr>
          </a:lstStyle>
          <a:p>
            <a:pPr lvl="0"/>
            <a:r>
              <a:rPr lang="he-IL"/>
              <a:t>צא הקם ינאצם אבסטרקטי מלה </a:t>
            </a:r>
            <a:r>
              <a:rPr lang="he-IL" err="1"/>
              <a:t>אינטרפולציות</a:t>
            </a:r>
            <a:r>
              <a:rPr lang="he-IL"/>
              <a:t> סוננת</a:t>
            </a:r>
            <a:r>
              <a:rPr lang="en-US"/>
              <a:t> </a:t>
            </a:r>
            <a:r>
              <a:rPr lang="he-IL"/>
              <a:t>אינטראקציית </a:t>
            </a:r>
            <a:r>
              <a:rPr lang="he-IL" err="1"/>
              <a:t>ירוצא</a:t>
            </a:r>
            <a:r>
              <a:rPr lang="he-IL"/>
              <a:t> הקם ינאצם אבסטרקטי מלה</a:t>
            </a:r>
            <a:endParaRPr lang="en-US"/>
          </a:p>
        </p:txBody>
      </p:sp>
      <p:sp>
        <p:nvSpPr>
          <p:cNvPr id="33" name="Text Placeholder 5"/>
          <p:cNvSpPr>
            <a:spLocks noGrp="1"/>
          </p:cNvSpPr>
          <p:nvPr>
            <p:ph type="body" sz="quarter" idx="18" hasCustomPrompt="1"/>
          </p:nvPr>
        </p:nvSpPr>
        <p:spPr>
          <a:xfrm>
            <a:off x="8168784" y="1435051"/>
            <a:ext cx="3186748" cy="272921"/>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כותרת נושא</a:t>
            </a:r>
            <a:endParaRPr lang="en-US"/>
          </a:p>
        </p:txBody>
      </p:sp>
      <p:sp>
        <p:nvSpPr>
          <p:cNvPr id="34" name="Text Placeholder 9"/>
          <p:cNvSpPr>
            <a:spLocks noGrp="1"/>
          </p:cNvSpPr>
          <p:nvPr>
            <p:ph type="body" sz="quarter" idx="24" hasCustomPrompt="1"/>
          </p:nvPr>
        </p:nvSpPr>
        <p:spPr>
          <a:xfrm>
            <a:off x="5334743" y="3073400"/>
            <a:ext cx="2276165" cy="236222"/>
          </a:xfrm>
        </p:spPr>
        <p:txBody>
          <a:bodyPr/>
          <a:lstStyle>
            <a:lvl1pPr>
              <a:defRPr b="1" baseline="0"/>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a:t>מיקום במפה</a:t>
            </a:r>
            <a:endParaRPr lang="en-US"/>
          </a:p>
        </p:txBody>
      </p:sp>
      <p:sp>
        <p:nvSpPr>
          <p:cNvPr id="35" name="Text Placeholder 9"/>
          <p:cNvSpPr>
            <a:spLocks noGrp="1"/>
          </p:cNvSpPr>
          <p:nvPr>
            <p:ph type="body" sz="quarter" idx="25" hasCustomPrompt="1"/>
          </p:nvPr>
        </p:nvSpPr>
        <p:spPr>
          <a:xfrm>
            <a:off x="4262687" y="2243495"/>
            <a:ext cx="2276165" cy="236222"/>
          </a:xfrm>
        </p:spPr>
        <p:txBody>
          <a:bodyPr/>
          <a:lstStyle>
            <a:lvl1pPr>
              <a:defRPr b="1" baseline="0"/>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a:t>מיקום במפה</a:t>
            </a:r>
            <a:endParaRPr lang="en-US"/>
          </a:p>
        </p:txBody>
      </p:sp>
      <p:sp>
        <p:nvSpPr>
          <p:cNvPr id="36" name="Text Placeholder 9"/>
          <p:cNvSpPr>
            <a:spLocks noGrp="1"/>
          </p:cNvSpPr>
          <p:nvPr>
            <p:ph type="body" sz="quarter" idx="26" hasCustomPrompt="1"/>
          </p:nvPr>
        </p:nvSpPr>
        <p:spPr>
          <a:xfrm>
            <a:off x="2307763" y="2418714"/>
            <a:ext cx="2276165" cy="236222"/>
          </a:xfrm>
        </p:spPr>
        <p:txBody>
          <a:bodyPr/>
          <a:lstStyle>
            <a:lvl1pPr>
              <a:defRPr b="1" baseline="0"/>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a:t>מיקום במפה</a:t>
            </a:r>
            <a:endParaRPr lang="en-US"/>
          </a:p>
        </p:txBody>
      </p:sp>
      <p:sp>
        <p:nvSpPr>
          <p:cNvPr id="37" name="Text Placeholder 9"/>
          <p:cNvSpPr>
            <a:spLocks noGrp="1"/>
          </p:cNvSpPr>
          <p:nvPr>
            <p:ph type="body" sz="quarter" idx="27" hasCustomPrompt="1"/>
          </p:nvPr>
        </p:nvSpPr>
        <p:spPr>
          <a:xfrm>
            <a:off x="2989298" y="3073400"/>
            <a:ext cx="2276165" cy="236222"/>
          </a:xfrm>
        </p:spPr>
        <p:txBody>
          <a:bodyPr/>
          <a:lstStyle>
            <a:lvl1pPr>
              <a:defRPr b="1" baseline="0"/>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a:t>מיקום במפה</a:t>
            </a:r>
            <a:endParaRPr lang="en-US"/>
          </a:p>
        </p:txBody>
      </p:sp>
      <p:sp>
        <p:nvSpPr>
          <p:cNvPr id="38" name="Text Placeholder 9"/>
          <p:cNvSpPr>
            <a:spLocks noGrp="1"/>
          </p:cNvSpPr>
          <p:nvPr>
            <p:ph type="body" sz="quarter" idx="28" hasCustomPrompt="1"/>
          </p:nvPr>
        </p:nvSpPr>
        <p:spPr>
          <a:xfrm>
            <a:off x="112062" y="5069667"/>
            <a:ext cx="2276165" cy="236222"/>
          </a:xfrm>
        </p:spPr>
        <p:txBody>
          <a:bodyPr/>
          <a:lstStyle>
            <a:lvl1pPr>
              <a:defRPr b="1" baseline="0"/>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a:t>מיקום במפה</a:t>
            </a:r>
            <a:endParaRPr lang="en-US"/>
          </a:p>
        </p:txBody>
      </p:sp>
      <p:sp>
        <p:nvSpPr>
          <p:cNvPr id="39" name="Text Placeholder 9"/>
          <p:cNvSpPr>
            <a:spLocks noGrp="1"/>
          </p:cNvSpPr>
          <p:nvPr>
            <p:ph type="body" sz="quarter" idx="29" hasCustomPrompt="1"/>
          </p:nvPr>
        </p:nvSpPr>
        <p:spPr>
          <a:xfrm>
            <a:off x="-433671" y="2755264"/>
            <a:ext cx="2276165" cy="236222"/>
          </a:xfrm>
        </p:spPr>
        <p:txBody>
          <a:bodyPr/>
          <a:lstStyle>
            <a:lvl1pPr>
              <a:defRPr b="1" baseline="0"/>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a:t>מיקום במפה</a:t>
            </a:r>
            <a:endParaRPr lang="en-US"/>
          </a:p>
        </p:txBody>
      </p:sp>
      <p:sp>
        <p:nvSpPr>
          <p:cNvPr id="21" name="Footer Placeholder 27">
            <a:extLst>
              <a:ext uri="{FF2B5EF4-FFF2-40B4-BE49-F238E27FC236}">
                <a16:creationId xmlns:a16="http://schemas.microsoft.com/office/drawing/2014/main" id="{7FC60D23-75F6-F648-B004-3FB52DB766AC}"/>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a:t>כותרת המצגת</a:t>
            </a:r>
            <a:endParaRPr lang="en-US"/>
          </a:p>
        </p:txBody>
      </p:sp>
      <p:sp>
        <p:nvSpPr>
          <p:cNvPr id="22" name="Slide Number Placeholder 3">
            <a:extLst>
              <a:ext uri="{FF2B5EF4-FFF2-40B4-BE49-F238E27FC236}">
                <a16:creationId xmlns:a16="http://schemas.microsoft.com/office/drawing/2014/main" id="{7E24608D-92E2-7448-A41B-4AD27123B15F}"/>
              </a:ext>
            </a:extLst>
          </p:cNvPr>
          <p:cNvSpPr>
            <a:spLocks noGrp="1"/>
          </p:cNvSpPr>
          <p:nvPr>
            <p:ph type="sldNum" sz="quarter" idx="2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24" name="Picture 23">
            <a:extLst>
              <a:ext uri="{FF2B5EF4-FFF2-40B4-BE49-F238E27FC236}">
                <a16:creationId xmlns:a16="http://schemas.microsoft.com/office/drawing/2014/main" id="{519285DD-ED6F-014C-904C-94ECD3BEB76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Title Slide">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rcRect/>
          <a:stretch/>
        </p:blipFill>
        <p:spPr>
          <a:xfrm>
            <a:off x="3503684" y="96503"/>
            <a:ext cx="5092700" cy="6858000"/>
          </a:xfrm>
          <a:prstGeom prst="rect">
            <a:avLst/>
          </a:prstGeom>
        </p:spPr>
      </p:pic>
      <p:sp>
        <p:nvSpPr>
          <p:cNvPr id="4" name="Text Placeholder 9"/>
          <p:cNvSpPr>
            <a:spLocks noGrp="1"/>
          </p:cNvSpPr>
          <p:nvPr>
            <p:ph type="body" sz="quarter" idx="21" hasCustomPrompt="1"/>
          </p:nvPr>
        </p:nvSpPr>
        <p:spPr>
          <a:xfrm>
            <a:off x="8285019" y="1265113"/>
            <a:ext cx="3186748" cy="801792"/>
          </a:xfrm>
        </p:spPr>
        <p:txBody>
          <a:bodyPr>
            <a:noAutofit/>
          </a:bodyPr>
          <a:lstStyle>
            <a:lvl1pPr algn="l">
              <a:lnSpc>
                <a:spcPct val="120000"/>
              </a:lnSpc>
              <a:defRPr sz="1400" baseline="0"/>
            </a:lvl1pPr>
          </a:lstStyle>
          <a:p>
            <a:pPr lvl="0"/>
            <a:r>
              <a:rPr lang="he-IL"/>
              <a:t>צא הקם ינאצם אבסטרקטי מלה </a:t>
            </a:r>
            <a:r>
              <a:rPr lang="he-IL" err="1"/>
              <a:t>אינטרפולציות</a:t>
            </a:r>
            <a:r>
              <a:rPr lang="he-IL"/>
              <a:t> סוננת</a:t>
            </a:r>
            <a:r>
              <a:rPr lang="en-US"/>
              <a:t> </a:t>
            </a:r>
            <a:r>
              <a:rPr lang="he-IL"/>
              <a:t>אינטראקציית </a:t>
            </a:r>
            <a:r>
              <a:rPr lang="he-IL" err="1"/>
              <a:t>ירוצא</a:t>
            </a:r>
            <a:r>
              <a:rPr lang="he-IL"/>
              <a:t> הקם ינאצם אבסטרקטי מלה</a:t>
            </a:r>
            <a:endParaRPr lang="en-US"/>
          </a:p>
        </p:txBody>
      </p:sp>
      <p:cxnSp>
        <p:nvCxnSpPr>
          <p:cNvPr id="8" name="Straight Connector 7"/>
          <p:cNvCxnSpPr/>
          <p:nvPr userDrawn="1"/>
        </p:nvCxnSpPr>
        <p:spPr>
          <a:xfrm>
            <a:off x="0" y="3435927"/>
            <a:ext cx="357201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9"/>
          <p:cNvSpPr>
            <a:spLocks noGrp="1"/>
          </p:cNvSpPr>
          <p:nvPr>
            <p:ph type="body" sz="quarter" idx="22" hasCustomPrompt="1"/>
          </p:nvPr>
        </p:nvSpPr>
        <p:spPr>
          <a:xfrm>
            <a:off x="8285019" y="4555569"/>
            <a:ext cx="3186748" cy="801792"/>
          </a:xfrm>
        </p:spPr>
        <p:txBody>
          <a:bodyPr>
            <a:noAutofit/>
          </a:bodyPr>
          <a:lstStyle>
            <a:lvl1pPr algn="l">
              <a:lnSpc>
                <a:spcPct val="120000"/>
              </a:lnSpc>
              <a:defRPr sz="1400" baseline="0"/>
            </a:lvl1pPr>
          </a:lstStyle>
          <a:p>
            <a:pPr lvl="0"/>
            <a:r>
              <a:rPr lang="he-IL"/>
              <a:t>צא הקם ינאצם אבסטרקטי מלה </a:t>
            </a:r>
            <a:r>
              <a:rPr lang="he-IL" err="1"/>
              <a:t>אינטרפולציות</a:t>
            </a:r>
            <a:r>
              <a:rPr lang="he-IL"/>
              <a:t> סוננת</a:t>
            </a:r>
            <a:r>
              <a:rPr lang="en-US"/>
              <a:t> </a:t>
            </a:r>
            <a:r>
              <a:rPr lang="he-IL"/>
              <a:t>אינטראקציית </a:t>
            </a:r>
            <a:r>
              <a:rPr lang="he-IL" err="1"/>
              <a:t>ירוצא</a:t>
            </a:r>
            <a:r>
              <a:rPr lang="he-IL"/>
              <a:t> הקם ינאצם אבסטרקטי מלה</a:t>
            </a:r>
            <a:endParaRPr lang="en-US"/>
          </a:p>
        </p:txBody>
      </p:sp>
      <p:sp>
        <p:nvSpPr>
          <p:cNvPr id="10" name="Text Placeholder 9"/>
          <p:cNvSpPr>
            <a:spLocks noGrp="1"/>
          </p:cNvSpPr>
          <p:nvPr>
            <p:ph type="body" sz="quarter" idx="23" hasCustomPrompt="1"/>
          </p:nvPr>
        </p:nvSpPr>
        <p:spPr>
          <a:xfrm>
            <a:off x="692728" y="1265113"/>
            <a:ext cx="3186748" cy="801792"/>
          </a:xfrm>
        </p:spPr>
        <p:txBody>
          <a:bodyPr>
            <a:noAutofit/>
          </a:bodyPr>
          <a:lstStyle>
            <a:lvl1pPr>
              <a:lnSpc>
                <a:spcPct val="120000"/>
              </a:lnSpc>
              <a:defRPr sz="1400" baseline="0"/>
            </a:lvl1pPr>
          </a:lstStyle>
          <a:p>
            <a:pPr lvl="0"/>
            <a:r>
              <a:rPr lang="he-IL"/>
              <a:t>צא הקם ינאצם אבסטרקטי מלה </a:t>
            </a:r>
            <a:r>
              <a:rPr lang="he-IL" err="1"/>
              <a:t>אינטרפולציות</a:t>
            </a:r>
            <a:r>
              <a:rPr lang="he-IL"/>
              <a:t> סוננת</a:t>
            </a:r>
            <a:r>
              <a:rPr lang="en-US"/>
              <a:t> </a:t>
            </a:r>
            <a:r>
              <a:rPr lang="he-IL"/>
              <a:t>אינטראקציית </a:t>
            </a:r>
            <a:r>
              <a:rPr lang="he-IL" err="1"/>
              <a:t>ירוצא</a:t>
            </a:r>
            <a:r>
              <a:rPr lang="he-IL"/>
              <a:t> הקם ינאצם אבסטרקטי מלה</a:t>
            </a:r>
            <a:endParaRPr lang="en-US"/>
          </a:p>
        </p:txBody>
      </p:sp>
      <p:sp>
        <p:nvSpPr>
          <p:cNvPr id="11" name="Text Placeholder 9"/>
          <p:cNvSpPr>
            <a:spLocks noGrp="1"/>
          </p:cNvSpPr>
          <p:nvPr>
            <p:ph type="body" sz="quarter" idx="24" hasCustomPrompt="1"/>
          </p:nvPr>
        </p:nvSpPr>
        <p:spPr>
          <a:xfrm>
            <a:off x="692728" y="4555569"/>
            <a:ext cx="3186748" cy="801792"/>
          </a:xfrm>
        </p:spPr>
        <p:txBody>
          <a:bodyPr>
            <a:noAutofit/>
          </a:bodyPr>
          <a:lstStyle>
            <a:lvl1pPr>
              <a:lnSpc>
                <a:spcPct val="120000"/>
              </a:lnSpc>
              <a:defRPr sz="1400" baseline="0"/>
            </a:lvl1pPr>
          </a:lstStyle>
          <a:p>
            <a:pPr lvl="0"/>
            <a:r>
              <a:rPr lang="he-IL"/>
              <a:t>צא הקם ינאצם אבסטרקטי מלה </a:t>
            </a:r>
            <a:r>
              <a:rPr lang="he-IL" err="1"/>
              <a:t>אינטרפולציות</a:t>
            </a:r>
            <a:r>
              <a:rPr lang="he-IL"/>
              <a:t> סוננת</a:t>
            </a:r>
            <a:r>
              <a:rPr lang="en-US"/>
              <a:t> </a:t>
            </a:r>
            <a:r>
              <a:rPr lang="he-IL"/>
              <a:t>אינטראקציית </a:t>
            </a:r>
            <a:r>
              <a:rPr lang="he-IL" err="1"/>
              <a:t>ירוצא</a:t>
            </a:r>
            <a:r>
              <a:rPr lang="he-IL"/>
              <a:t> הקם ינאצם אבסטרקטי מלה</a:t>
            </a:r>
            <a:endParaRPr lang="en-US"/>
          </a:p>
        </p:txBody>
      </p:sp>
      <p:cxnSp>
        <p:nvCxnSpPr>
          <p:cNvPr id="16" name="Straight Connector 15"/>
          <p:cNvCxnSpPr/>
          <p:nvPr userDrawn="1"/>
        </p:nvCxnSpPr>
        <p:spPr>
          <a:xfrm>
            <a:off x="8619982" y="3435927"/>
            <a:ext cx="357201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6050035" y="13853"/>
            <a:ext cx="11401" cy="94210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6050036" y="5915891"/>
            <a:ext cx="11401" cy="94210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4282619" y="1668510"/>
            <a:ext cx="3534833" cy="3534833"/>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96791" y="3705676"/>
            <a:ext cx="424917" cy="347218"/>
          </a:xfrm>
          <a:prstGeom prst="rect">
            <a:avLst/>
          </a:prstGeom>
        </p:spPr>
      </p:pic>
      <p:pic>
        <p:nvPicPr>
          <p:cNvPr id="25" name="Picture 2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21631" y="2237146"/>
            <a:ext cx="403064" cy="381211"/>
          </a:xfrm>
          <a:prstGeom prst="rect">
            <a:avLst/>
          </a:prstGeom>
        </p:spPr>
      </p:pic>
      <p:pic>
        <p:nvPicPr>
          <p:cNvPr id="26" name="Picture 2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14807" y="2252912"/>
            <a:ext cx="339934" cy="376355"/>
          </a:xfrm>
          <a:prstGeom prst="rect">
            <a:avLst/>
          </a:prstGeom>
        </p:spPr>
      </p:pic>
      <p:pic>
        <p:nvPicPr>
          <p:cNvPr id="27" name="Picture 2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18122" y="3742173"/>
            <a:ext cx="296227" cy="293799"/>
          </a:xfrm>
          <a:prstGeom prst="rect">
            <a:avLst/>
          </a:prstGeom>
        </p:spPr>
      </p:pic>
      <p:cxnSp>
        <p:nvCxnSpPr>
          <p:cNvPr id="28" name="Straight Connector 27"/>
          <p:cNvCxnSpPr/>
          <p:nvPr userDrawn="1"/>
        </p:nvCxnSpPr>
        <p:spPr>
          <a:xfrm flipV="1">
            <a:off x="6060359" y="2098437"/>
            <a:ext cx="3288" cy="269522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H="1" flipV="1">
            <a:off x="4587525" y="3435926"/>
            <a:ext cx="2812930" cy="1012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7" name="Text Placeholder 36"/>
          <p:cNvSpPr>
            <a:spLocks noGrp="1"/>
          </p:cNvSpPr>
          <p:nvPr>
            <p:ph type="body" sz="quarter" idx="25" hasCustomPrompt="1"/>
          </p:nvPr>
        </p:nvSpPr>
        <p:spPr>
          <a:xfrm>
            <a:off x="6257359" y="2648982"/>
            <a:ext cx="907650" cy="287742"/>
          </a:xfrm>
        </p:spPr>
        <p:txBody>
          <a:bodyPr/>
          <a:lstStyle>
            <a:lvl1pPr algn="l">
              <a:defRPr sz="2000" b="0">
                <a:solidFill>
                  <a:schemeClr val="bg1"/>
                </a:solidFill>
              </a:defRPr>
            </a:lvl1pPr>
          </a:lstStyle>
          <a:p>
            <a:pPr marL="0" marR="0" lvl="0" indent="0" algn="l" defTabSz="914400" rtl="1" eaLnBrk="1" fontAlgn="auto" latinLnBrk="0" hangingPunct="1">
              <a:lnSpc>
                <a:spcPct val="90000"/>
              </a:lnSpc>
              <a:spcBef>
                <a:spcPts val="400"/>
              </a:spcBef>
              <a:spcAft>
                <a:spcPts val="400"/>
              </a:spcAft>
              <a:buClrTx/>
              <a:buSzTx/>
              <a:buFont typeface="Arial"/>
              <a:buNone/>
              <a:tabLst/>
              <a:defRPr/>
            </a:pPr>
            <a:r>
              <a:rPr lang="en-US"/>
              <a:t>25%</a:t>
            </a:r>
          </a:p>
        </p:txBody>
      </p:sp>
      <p:sp>
        <p:nvSpPr>
          <p:cNvPr id="38" name="Text Placeholder 9"/>
          <p:cNvSpPr>
            <a:spLocks noGrp="1"/>
          </p:cNvSpPr>
          <p:nvPr>
            <p:ph type="body" sz="quarter" idx="26" hasCustomPrompt="1"/>
          </p:nvPr>
        </p:nvSpPr>
        <p:spPr>
          <a:xfrm>
            <a:off x="6237123" y="2969455"/>
            <a:ext cx="1406852" cy="263391"/>
          </a:xfrm>
        </p:spPr>
        <p:txBody>
          <a:bodyPr>
            <a:noAutofit/>
          </a:bodyPr>
          <a:lstStyle>
            <a:lvl1pPr algn="l">
              <a:buNone/>
              <a:defRPr sz="1400" b="0" baseline="0">
                <a:solidFill>
                  <a:schemeClr val="bg1"/>
                </a:solidFill>
              </a:defRPr>
            </a:lvl1pPr>
          </a:lstStyle>
          <a:p>
            <a:pPr lvl="0"/>
            <a:r>
              <a:rPr lang="he-IL"/>
              <a:t>הקם ינאצם אב</a:t>
            </a:r>
            <a:endParaRPr lang="en-US"/>
          </a:p>
        </p:txBody>
      </p:sp>
      <p:sp>
        <p:nvSpPr>
          <p:cNvPr id="39" name="Text Placeholder 36"/>
          <p:cNvSpPr>
            <a:spLocks noGrp="1"/>
          </p:cNvSpPr>
          <p:nvPr>
            <p:ph type="body" sz="quarter" idx="27" hasCustomPrompt="1"/>
          </p:nvPr>
        </p:nvSpPr>
        <p:spPr>
          <a:xfrm>
            <a:off x="6257359" y="4061715"/>
            <a:ext cx="907650" cy="287742"/>
          </a:xfrm>
        </p:spPr>
        <p:txBody>
          <a:bodyPr/>
          <a:lstStyle>
            <a:lvl1pPr algn="l">
              <a:defRPr sz="2000" b="0">
                <a:solidFill>
                  <a:schemeClr val="bg1"/>
                </a:solidFill>
              </a:defRPr>
            </a:lvl1pPr>
          </a:lstStyle>
          <a:p>
            <a:pPr marL="0" marR="0" lvl="0" indent="0" algn="l" defTabSz="914400" rtl="1" eaLnBrk="1" fontAlgn="auto" latinLnBrk="0" hangingPunct="1">
              <a:lnSpc>
                <a:spcPct val="90000"/>
              </a:lnSpc>
              <a:spcBef>
                <a:spcPts val="400"/>
              </a:spcBef>
              <a:spcAft>
                <a:spcPts val="400"/>
              </a:spcAft>
              <a:buClrTx/>
              <a:buSzTx/>
              <a:buFont typeface="Arial"/>
              <a:buNone/>
              <a:tabLst/>
              <a:defRPr/>
            </a:pPr>
            <a:r>
              <a:rPr lang="en-US"/>
              <a:t>25%</a:t>
            </a:r>
          </a:p>
        </p:txBody>
      </p:sp>
      <p:sp>
        <p:nvSpPr>
          <p:cNvPr id="40" name="Text Placeholder 9"/>
          <p:cNvSpPr>
            <a:spLocks noGrp="1"/>
          </p:cNvSpPr>
          <p:nvPr>
            <p:ph type="body" sz="quarter" idx="28" hasCustomPrompt="1"/>
          </p:nvPr>
        </p:nvSpPr>
        <p:spPr>
          <a:xfrm>
            <a:off x="6237123" y="4382188"/>
            <a:ext cx="1406852" cy="263391"/>
          </a:xfrm>
        </p:spPr>
        <p:txBody>
          <a:bodyPr>
            <a:noAutofit/>
          </a:bodyPr>
          <a:lstStyle>
            <a:lvl1pPr algn="l">
              <a:buNone/>
              <a:defRPr sz="1400" b="0" baseline="0">
                <a:solidFill>
                  <a:schemeClr val="bg1"/>
                </a:solidFill>
              </a:defRPr>
            </a:lvl1pPr>
          </a:lstStyle>
          <a:p>
            <a:pPr lvl="0"/>
            <a:r>
              <a:rPr lang="he-IL"/>
              <a:t>הקם ינאצם אב</a:t>
            </a:r>
            <a:endParaRPr lang="en-US"/>
          </a:p>
        </p:txBody>
      </p:sp>
      <p:sp>
        <p:nvSpPr>
          <p:cNvPr id="42" name="Text Placeholder 9"/>
          <p:cNvSpPr>
            <a:spLocks noGrp="1"/>
          </p:cNvSpPr>
          <p:nvPr>
            <p:ph type="body" sz="quarter" idx="30" hasCustomPrompt="1"/>
          </p:nvPr>
        </p:nvSpPr>
        <p:spPr>
          <a:xfrm>
            <a:off x="4529977" y="2969455"/>
            <a:ext cx="1406852" cy="263391"/>
          </a:xfrm>
        </p:spPr>
        <p:txBody>
          <a:bodyPr>
            <a:noAutofit/>
          </a:bodyPr>
          <a:lstStyle>
            <a:lvl1pPr algn="r">
              <a:buNone/>
              <a:defRPr sz="1400" b="0" baseline="0">
                <a:solidFill>
                  <a:schemeClr val="bg1"/>
                </a:solidFill>
              </a:defRPr>
            </a:lvl1pPr>
          </a:lstStyle>
          <a:p>
            <a:pPr lvl="0"/>
            <a:r>
              <a:rPr lang="he-IL"/>
              <a:t>הקם ינאצם אב</a:t>
            </a:r>
            <a:endParaRPr lang="en-US"/>
          </a:p>
        </p:txBody>
      </p:sp>
      <p:sp>
        <p:nvSpPr>
          <p:cNvPr id="44" name="Text Placeholder 9"/>
          <p:cNvSpPr>
            <a:spLocks noGrp="1"/>
          </p:cNvSpPr>
          <p:nvPr>
            <p:ph type="body" sz="quarter" idx="32" hasCustomPrompt="1"/>
          </p:nvPr>
        </p:nvSpPr>
        <p:spPr>
          <a:xfrm>
            <a:off x="4529977" y="4382188"/>
            <a:ext cx="1406852" cy="263391"/>
          </a:xfrm>
        </p:spPr>
        <p:txBody>
          <a:bodyPr>
            <a:noAutofit/>
          </a:bodyPr>
          <a:lstStyle>
            <a:lvl1pPr algn="r">
              <a:buNone/>
              <a:defRPr sz="1400" b="0" baseline="0">
                <a:solidFill>
                  <a:schemeClr val="bg1"/>
                </a:solidFill>
              </a:defRPr>
            </a:lvl1pPr>
          </a:lstStyle>
          <a:p>
            <a:pPr lvl="0"/>
            <a:r>
              <a:rPr lang="he-IL"/>
              <a:t>הקם ינאצם אב</a:t>
            </a:r>
            <a:endParaRPr lang="en-US"/>
          </a:p>
        </p:txBody>
      </p:sp>
      <p:sp>
        <p:nvSpPr>
          <p:cNvPr id="45" name="Text Placeholder 9"/>
          <p:cNvSpPr>
            <a:spLocks noGrp="1"/>
          </p:cNvSpPr>
          <p:nvPr>
            <p:ph type="body" sz="quarter" idx="33" hasCustomPrompt="1"/>
          </p:nvPr>
        </p:nvSpPr>
        <p:spPr>
          <a:xfrm>
            <a:off x="4529977" y="2669119"/>
            <a:ext cx="1406852" cy="263391"/>
          </a:xfrm>
        </p:spPr>
        <p:txBody>
          <a:bodyPr>
            <a:noAutofit/>
          </a:bodyPr>
          <a:lstStyle>
            <a:lvl1pPr algn="r">
              <a:buNone/>
              <a:defRPr sz="2000" b="0" baseline="0">
                <a:solidFill>
                  <a:schemeClr val="bg1"/>
                </a:solidFill>
              </a:defRPr>
            </a:lvl1pPr>
          </a:lstStyle>
          <a:p>
            <a:pPr lvl="0"/>
            <a:r>
              <a:rPr lang="en-US"/>
              <a:t>25%</a:t>
            </a:r>
          </a:p>
        </p:txBody>
      </p:sp>
      <p:sp>
        <p:nvSpPr>
          <p:cNvPr id="46" name="Text Placeholder 9"/>
          <p:cNvSpPr>
            <a:spLocks noGrp="1"/>
          </p:cNvSpPr>
          <p:nvPr>
            <p:ph type="body" sz="quarter" idx="34" hasCustomPrompt="1"/>
          </p:nvPr>
        </p:nvSpPr>
        <p:spPr>
          <a:xfrm>
            <a:off x="4529977" y="4068384"/>
            <a:ext cx="1406852" cy="263391"/>
          </a:xfrm>
        </p:spPr>
        <p:txBody>
          <a:bodyPr>
            <a:noAutofit/>
          </a:bodyPr>
          <a:lstStyle>
            <a:lvl1pPr algn="r">
              <a:buNone/>
              <a:defRPr sz="2000" b="0" baseline="0">
                <a:solidFill>
                  <a:schemeClr val="bg1"/>
                </a:solidFill>
              </a:defRPr>
            </a:lvl1pPr>
          </a:lstStyle>
          <a:p>
            <a:pPr lvl="0"/>
            <a:r>
              <a:rPr lang="en-US"/>
              <a:t>25%</a:t>
            </a:r>
          </a:p>
        </p:txBody>
      </p:sp>
      <p:sp>
        <p:nvSpPr>
          <p:cNvPr id="29" name="Footer Placeholder 27">
            <a:extLst>
              <a:ext uri="{FF2B5EF4-FFF2-40B4-BE49-F238E27FC236}">
                <a16:creationId xmlns:a16="http://schemas.microsoft.com/office/drawing/2014/main" id="{1D6CF15C-84F4-4941-B41A-F149D6127ABA}"/>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a:t>כותרת המצגת</a:t>
            </a:r>
            <a:endParaRPr lang="en-US"/>
          </a:p>
        </p:txBody>
      </p:sp>
      <p:sp>
        <p:nvSpPr>
          <p:cNvPr id="30" name="Slide Number Placeholder 3">
            <a:extLst>
              <a:ext uri="{FF2B5EF4-FFF2-40B4-BE49-F238E27FC236}">
                <a16:creationId xmlns:a16="http://schemas.microsoft.com/office/drawing/2014/main" id="{9B9F9564-F3EF-CB47-82AA-B4F62B2AF2CD}"/>
              </a:ext>
            </a:extLst>
          </p:cNvPr>
          <p:cNvSpPr>
            <a:spLocks noGrp="1"/>
          </p:cNvSpPr>
          <p:nvPr>
            <p:ph type="sldNum" sz="quarter" idx="35"/>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33" name="Picture 32">
            <a:extLst>
              <a:ext uri="{FF2B5EF4-FFF2-40B4-BE49-F238E27FC236}">
                <a16:creationId xmlns:a16="http://schemas.microsoft.com/office/drawing/2014/main" id="{519285DD-ED6F-014C-904C-94ECD3BEB76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Title Slide">
    <p:bg>
      <p:bgRef idx="1001">
        <a:schemeClr val="bg2"/>
      </p:bgRef>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8E9411D8-0630-334B-930E-310C79D65F0C}"/>
              </a:ext>
            </a:extLst>
          </p:cNvPr>
          <p:cNvPicPr>
            <a:picLocks noChangeAspect="1"/>
          </p:cNvPicPr>
          <p:nvPr userDrawn="1"/>
        </p:nvPicPr>
        <p:blipFill>
          <a:blip r:embed="rId2"/>
          <a:srcRect/>
          <a:stretch/>
        </p:blipFill>
        <p:spPr>
          <a:xfrm>
            <a:off x="4646131" y="2889955"/>
            <a:ext cx="1330582" cy="1343377"/>
          </a:xfrm>
          <a:prstGeom prst="rect">
            <a:avLst/>
          </a:prstGeom>
        </p:spPr>
      </p:pic>
      <p:pic>
        <p:nvPicPr>
          <p:cNvPr id="37" name="Picture 36">
            <a:extLst>
              <a:ext uri="{FF2B5EF4-FFF2-40B4-BE49-F238E27FC236}">
                <a16:creationId xmlns:a16="http://schemas.microsoft.com/office/drawing/2014/main" id="{17A34D56-6CEF-F64D-AE2D-495B370D9517}"/>
              </a:ext>
            </a:extLst>
          </p:cNvPr>
          <p:cNvPicPr>
            <a:picLocks noChangeAspect="1"/>
          </p:cNvPicPr>
          <p:nvPr userDrawn="1"/>
        </p:nvPicPr>
        <p:blipFill>
          <a:blip r:embed="rId2"/>
          <a:srcRect/>
          <a:stretch/>
        </p:blipFill>
        <p:spPr>
          <a:xfrm>
            <a:off x="4646131" y="4560710"/>
            <a:ext cx="1330582" cy="1343377"/>
          </a:xfrm>
          <a:prstGeom prst="rect">
            <a:avLst/>
          </a:prstGeom>
        </p:spPr>
      </p:pic>
      <p:pic>
        <p:nvPicPr>
          <p:cNvPr id="38" name="Picture 37">
            <a:extLst>
              <a:ext uri="{FF2B5EF4-FFF2-40B4-BE49-F238E27FC236}">
                <a16:creationId xmlns:a16="http://schemas.microsoft.com/office/drawing/2014/main" id="{B3C2EEDB-9FBC-8B4A-9832-927E9EFE4727}"/>
              </a:ext>
            </a:extLst>
          </p:cNvPr>
          <p:cNvPicPr>
            <a:picLocks noChangeAspect="1"/>
          </p:cNvPicPr>
          <p:nvPr userDrawn="1"/>
        </p:nvPicPr>
        <p:blipFill>
          <a:blip r:embed="rId2"/>
          <a:srcRect/>
          <a:stretch/>
        </p:blipFill>
        <p:spPr>
          <a:xfrm>
            <a:off x="10121242" y="1230489"/>
            <a:ext cx="1330582" cy="1343377"/>
          </a:xfrm>
          <a:prstGeom prst="rect">
            <a:avLst/>
          </a:prstGeom>
        </p:spPr>
      </p:pic>
      <p:pic>
        <p:nvPicPr>
          <p:cNvPr id="39" name="Picture 38">
            <a:extLst>
              <a:ext uri="{FF2B5EF4-FFF2-40B4-BE49-F238E27FC236}">
                <a16:creationId xmlns:a16="http://schemas.microsoft.com/office/drawing/2014/main" id="{B700428D-F4B7-9843-BAD4-C2A69B47880B}"/>
              </a:ext>
            </a:extLst>
          </p:cNvPr>
          <p:cNvPicPr>
            <a:picLocks noChangeAspect="1"/>
          </p:cNvPicPr>
          <p:nvPr userDrawn="1"/>
        </p:nvPicPr>
        <p:blipFill>
          <a:blip r:embed="rId2"/>
          <a:srcRect/>
          <a:stretch/>
        </p:blipFill>
        <p:spPr>
          <a:xfrm>
            <a:off x="10121242" y="2889955"/>
            <a:ext cx="1330582" cy="1343377"/>
          </a:xfrm>
          <a:prstGeom prst="rect">
            <a:avLst/>
          </a:prstGeom>
        </p:spPr>
      </p:pic>
      <p:pic>
        <p:nvPicPr>
          <p:cNvPr id="40" name="Picture 39">
            <a:extLst>
              <a:ext uri="{FF2B5EF4-FFF2-40B4-BE49-F238E27FC236}">
                <a16:creationId xmlns:a16="http://schemas.microsoft.com/office/drawing/2014/main" id="{C494A5B4-92AE-C941-AA47-2BA328470661}"/>
              </a:ext>
            </a:extLst>
          </p:cNvPr>
          <p:cNvPicPr>
            <a:picLocks noChangeAspect="1"/>
          </p:cNvPicPr>
          <p:nvPr userDrawn="1"/>
        </p:nvPicPr>
        <p:blipFill>
          <a:blip r:embed="rId2"/>
          <a:srcRect/>
          <a:stretch/>
        </p:blipFill>
        <p:spPr>
          <a:xfrm>
            <a:off x="10121242" y="4560710"/>
            <a:ext cx="1330582" cy="1343377"/>
          </a:xfrm>
          <a:prstGeom prst="rect">
            <a:avLst/>
          </a:prstGeom>
        </p:spPr>
      </p:pic>
      <p:sp>
        <p:nvSpPr>
          <p:cNvPr id="5" name="Rectangle 4"/>
          <p:cNvSpPr/>
          <p:nvPr userDrawn="1"/>
        </p:nvSpPr>
        <p:spPr>
          <a:xfrm>
            <a:off x="0" y="9522"/>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287221" y="19041"/>
            <a:ext cx="10068310" cy="981081"/>
          </a:xfrm>
        </p:spPr>
        <p:txBody>
          <a:bodyPr anchor="ctr">
            <a:noAutofit/>
          </a:bodyPr>
          <a:lstStyle>
            <a:lvl1pPr algn="r">
              <a:lnSpc>
                <a:spcPct val="70000"/>
              </a:lnSpc>
              <a:defRPr sz="3600" b="1" baseline="0">
                <a:solidFill>
                  <a:schemeClr val="bg2"/>
                </a:solidFill>
              </a:defRPr>
            </a:lvl1pPr>
          </a:lstStyle>
          <a:p>
            <a:r>
              <a:rPr lang="he-IL"/>
              <a:t>ראשי פרקים מפורטים</a:t>
            </a:r>
            <a:endParaRPr lang="en-US"/>
          </a:p>
        </p:txBody>
      </p:sp>
      <p:sp>
        <p:nvSpPr>
          <p:cNvPr id="32" name="Text Placeholder 9"/>
          <p:cNvSpPr>
            <a:spLocks noGrp="1"/>
          </p:cNvSpPr>
          <p:nvPr>
            <p:ph type="body" sz="quarter" idx="23" hasCustomPrompt="1"/>
          </p:nvPr>
        </p:nvSpPr>
        <p:spPr>
          <a:xfrm>
            <a:off x="6790620" y="1782779"/>
            <a:ext cx="3186747" cy="719193"/>
          </a:xfrm>
        </p:spPr>
        <p:txBody>
          <a:bodyPr>
            <a:noAutofit/>
          </a:bodyPr>
          <a:lstStyle>
            <a:lvl1pPr>
              <a:lnSpc>
                <a:spcPct val="120000"/>
              </a:lnSpc>
              <a:buNone/>
              <a:defRPr sz="1400" b="0" baseline="0"/>
            </a:lvl1pPr>
          </a:lstStyle>
          <a:p>
            <a:pPr lvl="0"/>
            <a:r>
              <a:rPr lang="he-IL"/>
              <a:t>צא הקם ינאצם אבסטרקטי מלה</a:t>
            </a:r>
            <a:r>
              <a:rPr lang="en-US"/>
              <a:t> </a:t>
            </a:r>
            <a:r>
              <a:rPr lang="he-IL" err="1"/>
              <a:t>אינטרפו</a:t>
            </a:r>
            <a:r>
              <a:rPr lang="en-US"/>
              <a:t> </a:t>
            </a:r>
            <a:r>
              <a:rPr lang="he-IL"/>
              <a:t>לציות סוננת</a:t>
            </a:r>
            <a:r>
              <a:rPr lang="en-US"/>
              <a:t> </a:t>
            </a:r>
            <a:r>
              <a:rPr lang="he-IL"/>
              <a:t>אינטראקציית </a:t>
            </a:r>
            <a:r>
              <a:rPr lang="he-IL" err="1"/>
              <a:t>ירוצא</a:t>
            </a:r>
            <a:r>
              <a:rPr lang="he-IL"/>
              <a:t> הקם ינאצם אבסטרקטי מלה</a:t>
            </a:r>
            <a:endParaRPr lang="en-US"/>
          </a:p>
        </p:txBody>
      </p:sp>
      <p:sp>
        <p:nvSpPr>
          <p:cNvPr id="33" name="Text Placeholder 5"/>
          <p:cNvSpPr>
            <a:spLocks noGrp="1"/>
          </p:cNvSpPr>
          <p:nvPr>
            <p:ph type="body" sz="quarter" idx="18" hasCustomPrompt="1"/>
          </p:nvPr>
        </p:nvSpPr>
        <p:spPr>
          <a:xfrm>
            <a:off x="6790620" y="1409772"/>
            <a:ext cx="3186748" cy="272921"/>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כותרת נושא</a:t>
            </a:r>
            <a:endParaRPr lang="en-US"/>
          </a:p>
        </p:txBody>
      </p:sp>
      <p:sp>
        <p:nvSpPr>
          <p:cNvPr id="43" name="Text Placeholder 9"/>
          <p:cNvSpPr>
            <a:spLocks noGrp="1"/>
          </p:cNvSpPr>
          <p:nvPr>
            <p:ph type="body" sz="quarter" idx="24" hasCustomPrompt="1"/>
          </p:nvPr>
        </p:nvSpPr>
        <p:spPr>
          <a:xfrm>
            <a:off x="6790620" y="3446430"/>
            <a:ext cx="3186747" cy="719193"/>
          </a:xfrm>
        </p:spPr>
        <p:txBody>
          <a:bodyPr>
            <a:noAutofit/>
          </a:bodyPr>
          <a:lstStyle>
            <a:lvl1pPr>
              <a:lnSpc>
                <a:spcPct val="120000"/>
              </a:lnSpc>
              <a:buNone/>
              <a:defRPr sz="1400" b="0" baseline="0"/>
            </a:lvl1pPr>
          </a:lstStyle>
          <a:p>
            <a:pPr lvl="0"/>
            <a:r>
              <a:rPr lang="he-IL"/>
              <a:t>צא הקם ינאצם אבסטרקטי מלה</a:t>
            </a:r>
            <a:r>
              <a:rPr lang="en-US"/>
              <a:t> </a:t>
            </a:r>
            <a:r>
              <a:rPr lang="he-IL" err="1"/>
              <a:t>אינטרפו</a:t>
            </a:r>
            <a:r>
              <a:rPr lang="en-US"/>
              <a:t> </a:t>
            </a:r>
            <a:r>
              <a:rPr lang="he-IL"/>
              <a:t>לציות סוננת</a:t>
            </a:r>
            <a:r>
              <a:rPr lang="en-US"/>
              <a:t> </a:t>
            </a:r>
            <a:r>
              <a:rPr lang="he-IL"/>
              <a:t>אינטראקציית </a:t>
            </a:r>
            <a:r>
              <a:rPr lang="he-IL" err="1"/>
              <a:t>ירוצא</a:t>
            </a:r>
            <a:r>
              <a:rPr lang="he-IL"/>
              <a:t> הקם ינאצם אבסטרקטי מלה</a:t>
            </a:r>
            <a:endParaRPr lang="en-US"/>
          </a:p>
        </p:txBody>
      </p:sp>
      <p:sp>
        <p:nvSpPr>
          <p:cNvPr id="44" name="Text Placeholder 5"/>
          <p:cNvSpPr>
            <a:spLocks noGrp="1"/>
          </p:cNvSpPr>
          <p:nvPr>
            <p:ph type="body" sz="quarter" idx="25" hasCustomPrompt="1"/>
          </p:nvPr>
        </p:nvSpPr>
        <p:spPr>
          <a:xfrm>
            <a:off x="6790620" y="3073423"/>
            <a:ext cx="3186748" cy="272921"/>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כותרת נושא</a:t>
            </a:r>
            <a:endParaRPr lang="en-US"/>
          </a:p>
        </p:txBody>
      </p:sp>
      <p:sp>
        <p:nvSpPr>
          <p:cNvPr id="46" name="Text Placeholder 9"/>
          <p:cNvSpPr>
            <a:spLocks noGrp="1"/>
          </p:cNvSpPr>
          <p:nvPr>
            <p:ph type="body" sz="quarter" idx="26" hasCustomPrompt="1"/>
          </p:nvPr>
        </p:nvSpPr>
        <p:spPr>
          <a:xfrm>
            <a:off x="6790620" y="5110081"/>
            <a:ext cx="3186747" cy="719193"/>
          </a:xfrm>
        </p:spPr>
        <p:txBody>
          <a:bodyPr>
            <a:noAutofit/>
          </a:bodyPr>
          <a:lstStyle>
            <a:lvl1pPr>
              <a:lnSpc>
                <a:spcPct val="120000"/>
              </a:lnSpc>
              <a:buNone/>
              <a:defRPr sz="1400" b="0" baseline="0"/>
            </a:lvl1pPr>
          </a:lstStyle>
          <a:p>
            <a:pPr lvl="0"/>
            <a:r>
              <a:rPr lang="he-IL"/>
              <a:t>צא הקם ינאצם אבסטרקטי מלה</a:t>
            </a:r>
            <a:r>
              <a:rPr lang="en-US"/>
              <a:t> </a:t>
            </a:r>
            <a:r>
              <a:rPr lang="he-IL" err="1"/>
              <a:t>אינטרפו</a:t>
            </a:r>
            <a:r>
              <a:rPr lang="en-US"/>
              <a:t> </a:t>
            </a:r>
            <a:r>
              <a:rPr lang="he-IL"/>
              <a:t>לציות סוננת</a:t>
            </a:r>
            <a:r>
              <a:rPr lang="en-US"/>
              <a:t> </a:t>
            </a:r>
            <a:r>
              <a:rPr lang="he-IL"/>
              <a:t>אינטראקציית </a:t>
            </a:r>
            <a:r>
              <a:rPr lang="he-IL" err="1"/>
              <a:t>ירוצא</a:t>
            </a:r>
            <a:r>
              <a:rPr lang="he-IL"/>
              <a:t> הקם ינאצם אבסטרקטי מלה</a:t>
            </a:r>
            <a:endParaRPr lang="en-US"/>
          </a:p>
        </p:txBody>
      </p:sp>
      <p:sp>
        <p:nvSpPr>
          <p:cNvPr id="47" name="Text Placeholder 5"/>
          <p:cNvSpPr>
            <a:spLocks noGrp="1"/>
          </p:cNvSpPr>
          <p:nvPr>
            <p:ph type="body" sz="quarter" idx="27" hasCustomPrompt="1"/>
          </p:nvPr>
        </p:nvSpPr>
        <p:spPr>
          <a:xfrm>
            <a:off x="6790620" y="4737074"/>
            <a:ext cx="3186748" cy="272921"/>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כותרת נושא</a:t>
            </a:r>
            <a:endParaRPr lang="en-US"/>
          </a:p>
        </p:txBody>
      </p:sp>
      <p:sp>
        <p:nvSpPr>
          <p:cNvPr id="49" name="Text Placeholder 9"/>
          <p:cNvSpPr>
            <a:spLocks noGrp="1"/>
          </p:cNvSpPr>
          <p:nvPr>
            <p:ph type="body" sz="quarter" idx="28" hasCustomPrompt="1"/>
          </p:nvPr>
        </p:nvSpPr>
        <p:spPr>
          <a:xfrm>
            <a:off x="1287221" y="1782779"/>
            <a:ext cx="3186747" cy="719193"/>
          </a:xfrm>
        </p:spPr>
        <p:txBody>
          <a:bodyPr>
            <a:noAutofit/>
          </a:bodyPr>
          <a:lstStyle>
            <a:lvl1pPr>
              <a:lnSpc>
                <a:spcPct val="120000"/>
              </a:lnSpc>
              <a:buNone/>
              <a:defRPr sz="1400" b="0" baseline="0"/>
            </a:lvl1pPr>
          </a:lstStyle>
          <a:p>
            <a:pPr lvl="0"/>
            <a:r>
              <a:rPr lang="he-IL"/>
              <a:t>צא הקם ינאצם אבסטרקטי מלה</a:t>
            </a:r>
            <a:r>
              <a:rPr lang="en-US"/>
              <a:t> </a:t>
            </a:r>
            <a:r>
              <a:rPr lang="he-IL" err="1"/>
              <a:t>אינטרפו</a:t>
            </a:r>
            <a:r>
              <a:rPr lang="en-US"/>
              <a:t> </a:t>
            </a:r>
            <a:r>
              <a:rPr lang="he-IL"/>
              <a:t>לציות סוננת</a:t>
            </a:r>
            <a:r>
              <a:rPr lang="en-US"/>
              <a:t> </a:t>
            </a:r>
            <a:r>
              <a:rPr lang="he-IL"/>
              <a:t>אינטראקציית </a:t>
            </a:r>
            <a:r>
              <a:rPr lang="he-IL" err="1"/>
              <a:t>ירוצא</a:t>
            </a:r>
            <a:r>
              <a:rPr lang="he-IL"/>
              <a:t> הקם ינאצם אבסטרקטי מלה</a:t>
            </a:r>
            <a:endParaRPr lang="en-US"/>
          </a:p>
        </p:txBody>
      </p:sp>
      <p:sp>
        <p:nvSpPr>
          <p:cNvPr id="50" name="Text Placeholder 5"/>
          <p:cNvSpPr>
            <a:spLocks noGrp="1"/>
          </p:cNvSpPr>
          <p:nvPr>
            <p:ph type="body" sz="quarter" idx="29" hasCustomPrompt="1"/>
          </p:nvPr>
        </p:nvSpPr>
        <p:spPr>
          <a:xfrm>
            <a:off x="1287221" y="1409772"/>
            <a:ext cx="3186748" cy="272921"/>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כותרת נושא</a:t>
            </a:r>
            <a:endParaRPr lang="en-US"/>
          </a:p>
        </p:txBody>
      </p:sp>
      <p:pic>
        <p:nvPicPr>
          <p:cNvPr id="51" name="Picture 50"/>
          <p:cNvPicPr>
            <a:picLocks noChangeAspect="1"/>
          </p:cNvPicPr>
          <p:nvPr userDrawn="1"/>
        </p:nvPicPr>
        <p:blipFill>
          <a:blip r:embed="rId2"/>
          <a:srcRect/>
          <a:stretch/>
        </p:blipFill>
        <p:spPr>
          <a:xfrm>
            <a:off x="4646131" y="1230489"/>
            <a:ext cx="1330582" cy="1343377"/>
          </a:xfrm>
          <a:prstGeom prst="rect">
            <a:avLst/>
          </a:prstGeom>
        </p:spPr>
      </p:pic>
      <p:sp>
        <p:nvSpPr>
          <p:cNvPr id="52" name="Text Placeholder 9"/>
          <p:cNvSpPr>
            <a:spLocks noGrp="1"/>
          </p:cNvSpPr>
          <p:nvPr>
            <p:ph type="body" sz="quarter" idx="30" hasCustomPrompt="1"/>
          </p:nvPr>
        </p:nvSpPr>
        <p:spPr>
          <a:xfrm>
            <a:off x="1287221" y="3446430"/>
            <a:ext cx="3186747" cy="719193"/>
          </a:xfrm>
        </p:spPr>
        <p:txBody>
          <a:bodyPr>
            <a:noAutofit/>
          </a:bodyPr>
          <a:lstStyle>
            <a:lvl1pPr>
              <a:lnSpc>
                <a:spcPct val="120000"/>
              </a:lnSpc>
              <a:buNone/>
              <a:defRPr sz="1400" b="0" baseline="0"/>
            </a:lvl1pPr>
          </a:lstStyle>
          <a:p>
            <a:pPr lvl="0"/>
            <a:r>
              <a:rPr lang="he-IL"/>
              <a:t>צא הקם ינאצם אבסטרקטי מלה</a:t>
            </a:r>
            <a:r>
              <a:rPr lang="en-US"/>
              <a:t> </a:t>
            </a:r>
            <a:r>
              <a:rPr lang="he-IL" err="1"/>
              <a:t>אינטרפו</a:t>
            </a:r>
            <a:r>
              <a:rPr lang="en-US"/>
              <a:t> </a:t>
            </a:r>
            <a:r>
              <a:rPr lang="he-IL"/>
              <a:t>לציות סוננת</a:t>
            </a:r>
            <a:r>
              <a:rPr lang="en-US"/>
              <a:t> </a:t>
            </a:r>
            <a:r>
              <a:rPr lang="he-IL"/>
              <a:t>אינטראקציית </a:t>
            </a:r>
            <a:r>
              <a:rPr lang="he-IL" err="1"/>
              <a:t>ירוצא</a:t>
            </a:r>
            <a:r>
              <a:rPr lang="he-IL"/>
              <a:t> הקם ינאצם אבסטרקטי מלה</a:t>
            </a:r>
            <a:endParaRPr lang="en-US"/>
          </a:p>
        </p:txBody>
      </p:sp>
      <p:sp>
        <p:nvSpPr>
          <p:cNvPr id="53" name="Text Placeholder 5"/>
          <p:cNvSpPr>
            <a:spLocks noGrp="1"/>
          </p:cNvSpPr>
          <p:nvPr>
            <p:ph type="body" sz="quarter" idx="31" hasCustomPrompt="1"/>
          </p:nvPr>
        </p:nvSpPr>
        <p:spPr>
          <a:xfrm>
            <a:off x="1287221" y="3073423"/>
            <a:ext cx="3186748" cy="272921"/>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כותרת נושא</a:t>
            </a:r>
            <a:endParaRPr lang="en-US"/>
          </a:p>
        </p:txBody>
      </p:sp>
      <p:sp>
        <p:nvSpPr>
          <p:cNvPr id="55" name="Text Placeholder 9"/>
          <p:cNvSpPr>
            <a:spLocks noGrp="1"/>
          </p:cNvSpPr>
          <p:nvPr>
            <p:ph type="body" sz="quarter" idx="32" hasCustomPrompt="1"/>
          </p:nvPr>
        </p:nvSpPr>
        <p:spPr>
          <a:xfrm>
            <a:off x="1287221" y="5110081"/>
            <a:ext cx="3186747" cy="719193"/>
          </a:xfrm>
        </p:spPr>
        <p:txBody>
          <a:bodyPr>
            <a:noAutofit/>
          </a:bodyPr>
          <a:lstStyle>
            <a:lvl1pPr>
              <a:lnSpc>
                <a:spcPct val="120000"/>
              </a:lnSpc>
              <a:buNone/>
              <a:defRPr sz="1400" b="0" baseline="0"/>
            </a:lvl1pPr>
          </a:lstStyle>
          <a:p>
            <a:pPr lvl="0"/>
            <a:r>
              <a:rPr lang="he-IL"/>
              <a:t>צא הקם ינאצם אבסטרקטי מלה</a:t>
            </a:r>
            <a:r>
              <a:rPr lang="en-US"/>
              <a:t> </a:t>
            </a:r>
            <a:r>
              <a:rPr lang="he-IL" err="1"/>
              <a:t>אינטרפו</a:t>
            </a:r>
            <a:r>
              <a:rPr lang="en-US"/>
              <a:t> </a:t>
            </a:r>
            <a:r>
              <a:rPr lang="he-IL"/>
              <a:t>לציות סוננת</a:t>
            </a:r>
            <a:r>
              <a:rPr lang="en-US"/>
              <a:t> </a:t>
            </a:r>
            <a:r>
              <a:rPr lang="he-IL"/>
              <a:t>אינטראקציית </a:t>
            </a:r>
            <a:r>
              <a:rPr lang="he-IL" err="1"/>
              <a:t>ירוצא</a:t>
            </a:r>
            <a:r>
              <a:rPr lang="he-IL"/>
              <a:t> הקם ינאצם אבסטרקטי מלה</a:t>
            </a:r>
            <a:endParaRPr lang="en-US"/>
          </a:p>
        </p:txBody>
      </p:sp>
      <p:sp>
        <p:nvSpPr>
          <p:cNvPr id="56" name="Text Placeholder 5"/>
          <p:cNvSpPr>
            <a:spLocks noGrp="1"/>
          </p:cNvSpPr>
          <p:nvPr>
            <p:ph type="body" sz="quarter" idx="33" hasCustomPrompt="1"/>
          </p:nvPr>
        </p:nvSpPr>
        <p:spPr>
          <a:xfrm>
            <a:off x="1287221" y="4737074"/>
            <a:ext cx="3186748" cy="272921"/>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כותרת נושא</a:t>
            </a:r>
            <a:endParaRPr lang="en-US"/>
          </a:p>
        </p:txBody>
      </p:sp>
      <p:sp>
        <p:nvSpPr>
          <p:cNvPr id="58" name="Text Placeholder 13"/>
          <p:cNvSpPr>
            <a:spLocks noGrp="1"/>
          </p:cNvSpPr>
          <p:nvPr>
            <p:ph type="body" sz="quarter" idx="34" hasCustomPrompt="1"/>
          </p:nvPr>
        </p:nvSpPr>
        <p:spPr>
          <a:xfrm>
            <a:off x="5054963" y="1782779"/>
            <a:ext cx="514060" cy="427840"/>
          </a:xfrm>
        </p:spPr>
        <p:txBody>
          <a:bodyPr>
            <a:normAutofit/>
          </a:bodyPr>
          <a:lstStyle>
            <a:lvl1pPr algn="ctr">
              <a:defRPr sz="2000" b="1">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a:t>1</a:t>
            </a:r>
            <a:r>
              <a:rPr lang="en-US"/>
              <a:t>0</a:t>
            </a:r>
          </a:p>
        </p:txBody>
      </p:sp>
      <p:sp>
        <p:nvSpPr>
          <p:cNvPr id="61" name="Text Placeholder 13"/>
          <p:cNvSpPr>
            <a:spLocks noGrp="1"/>
          </p:cNvSpPr>
          <p:nvPr>
            <p:ph type="body" sz="quarter" idx="35" hasCustomPrompt="1"/>
          </p:nvPr>
        </p:nvSpPr>
        <p:spPr>
          <a:xfrm>
            <a:off x="5054963" y="3411564"/>
            <a:ext cx="514060" cy="427840"/>
          </a:xfrm>
        </p:spPr>
        <p:txBody>
          <a:bodyPr>
            <a:normAutofit/>
          </a:bodyPr>
          <a:lstStyle>
            <a:lvl1pPr algn="ctr">
              <a:defRPr sz="2000" b="1">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a:t>1</a:t>
            </a:r>
            <a:r>
              <a:rPr lang="en-US"/>
              <a:t>0</a:t>
            </a:r>
          </a:p>
        </p:txBody>
      </p:sp>
      <p:sp>
        <p:nvSpPr>
          <p:cNvPr id="63" name="Text Placeholder 13"/>
          <p:cNvSpPr>
            <a:spLocks noGrp="1"/>
          </p:cNvSpPr>
          <p:nvPr>
            <p:ph type="body" sz="quarter" idx="36" hasCustomPrompt="1"/>
          </p:nvPr>
        </p:nvSpPr>
        <p:spPr>
          <a:xfrm>
            <a:off x="5054963" y="5079159"/>
            <a:ext cx="514060" cy="427840"/>
          </a:xfrm>
        </p:spPr>
        <p:txBody>
          <a:bodyPr>
            <a:normAutofit/>
          </a:bodyPr>
          <a:lstStyle>
            <a:lvl1pPr algn="ctr">
              <a:defRPr sz="2000" b="1">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a:t>1</a:t>
            </a:r>
            <a:r>
              <a:rPr lang="en-US"/>
              <a:t>0</a:t>
            </a:r>
          </a:p>
        </p:txBody>
      </p:sp>
      <p:sp>
        <p:nvSpPr>
          <p:cNvPr id="65" name="Text Placeholder 13"/>
          <p:cNvSpPr>
            <a:spLocks noGrp="1"/>
          </p:cNvSpPr>
          <p:nvPr>
            <p:ph type="body" sz="quarter" idx="37" hasCustomPrompt="1"/>
          </p:nvPr>
        </p:nvSpPr>
        <p:spPr>
          <a:xfrm>
            <a:off x="10539701" y="1782779"/>
            <a:ext cx="514060" cy="427840"/>
          </a:xfrm>
        </p:spPr>
        <p:txBody>
          <a:bodyPr>
            <a:normAutofit/>
          </a:bodyPr>
          <a:lstStyle>
            <a:lvl1pPr algn="ctr">
              <a:defRPr sz="2000" b="1">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a:t>1</a:t>
            </a:r>
            <a:r>
              <a:rPr lang="en-US"/>
              <a:t>0</a:t>
            </a:r>
          </a:p>
        </p:txBody>
      </p:sp>
      <p:sp>
        <p:nvSpPr>
          <p:cNvPr id="66" name="Text Placeholder 13"/>
          <p:cNvSpPr>
            <a:spLocks noGrp="1"/>
          </p:cNvSpPr>
          <p:nvPr>
            <p:ph type="body" sz="quarter" idx="38" hasCustomPrompt="1"/>
          </p:nvPr>
        </p:nvSpPr>
        <p:spPr>
          <a:xfrm>
            <a:off x="10539701" y="3411564"/>
            <a:ext cx="514060" cy="427840"/>
          </a:xfrm>
        </p:spPr>
        <p:txBody>
          <a:bodyPr>
            <a:normAutofit/>
          </a:bodyPr>
          <a:lstStyle>
            <a:lvl1pPr algn="ctr">
              <a:defRPr sz="2000" b="1">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a:t>1</a:t>
            </a:r>
            <a:r>
              <a:rPr lang="en-US"/>
              <a:t>0</a:t>
            </a:r>
          </a:p>
        </p:txBody>
      </p:sp>
      <p:sp>
        <p:nvSpPr>
          <p:cNvPr id="67" name="Text Placeholder 13"/>
          <p:cNvSpPr>
            <a:spLocks noGrp="1"/>
          </p:cNvSpPr>
          <p:nvPr>
            <p:ph type="body" sz="quarter" idx="39" hasCustomPrompt="1"/>
          </p:nvPr>
        </p:nvSpPr>
        <p:spPr>
          <a:xfrm>
            <a:off x="10539701" y="5079159"/>
            <a:ext cx="514060" cy="427840"/>
          </a:xfrm>
        </p:spPr>
        <p:txBody>
          <a:bodyPr>
            <a:normAutofit/>
          </a:bodyPr>
          <a:lstStyle>
            <a:lvl1pPr algn="ctr">
              <a:defRPr sz="2000" b="1">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a:t>1</a:t>
            </a:r>
            <a:r>
              <a:rPr lang="en-US"/>
              <a:t>0</a:t>
            </a:r>
          </a:p>
        </p:txBody>
      </p:sp>
      <p:sp>
        <p:nvSpPr>
          <p:cNvPr id="34" name="Footer Placeholder 27">
            <a:extLst>
              <a:ext uri="{FF2B5EF4-FFF2-40B4-BE49-F238E27FC236}">
                <a16:creationId xmlns:a16="http://schemas.microsoft.com/office/drawing/2014/main" id="{A26B7019-62B3-4B49-A11B-DDD9ADE4617A}"/>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a:t>כותרת המצגת</a:t>
            </a:r>
            <a:endParaRPr lang="en-US"/>
          </a:p>
        </p:txBody>
      </p:sp>
      <p:sp>
        <p:nvSpPr>
          <p:cNvPr id="35" name="Slide Number Placeholder 3">
            <a:extLst>
              <a:ext uri="{FF2B5EF4-FFF2-40B4-BE49-F238E27FC236}">
                <a16:creationId xmlns:a16="http://schemas.microsoft.com/office/drawing/2014/main" id="{FDF9804C-113D-C449-B422-D5E58F6D73E1}"/>
              </a:ext>
            </a:extLst>
          </p:cNvPr>
          <p:cNvSpPr>
            <a:spLocks noGrp="1"/>
          </p:cNvSpPr>
          <p:nvPr>
            <p:ph type="sldNum" sz="quarter" idx="2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31" name="Picture 30">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2_Title Slide">
    <p:bg>
      <p:bgRef idx="1001">
        <a:schemeClr val="bg2"/>
      </p:bgRef>
    </p:bg>
    <p:spTree>
      <p:nvGrpSpPr>
        <p:cNvPr id="1" name=""/>
        <p:cNvGrpSpPr/>
        <p:nvPr/>
      </p:nvGrpSpPr>
      <p:grpSpPr>
        <a:xfrm>
          <a:off x="0" y="0"/>
          <a:ext cx="0" cy="0"/>
          <a:chOff x="0" y="0"/>
          <a:chExt cx="0" cy="0"/>
        </a:xfrm>
      </p:grpSpPr>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rcRect/>
          <a:stretch/>
        </p:blipFill>
        <p:spPr>
          <a:xfrm>
            <a:off x="2877" y="19521"/>
            <a:ext cx="7204215" cy="6822367"/>
          </a:xfrm>
          <a:prstGeom prst="rect">
            <a:avLst/>
          </a:prstGeom>
        </p:spPr>
      </p:pic>
      <p:sp>
        <p:nvSpPr>
          <p:cNvPr id="2" name="Title 1"/>
          <p:cNvSpPr>
            <a:spLocks noGrp="1"/>
          </p:cNvSpPr>
          <p:nvPr>
            <p:ph type="ctrTitle" hasCustomPrompt="1"/>
          </p:nvPr>
        </p:nvSpPr>
        <p:spPr>
          <a:xfrm>
            <a:off x="4826000" y="0"/>
            <a:ext cx="6476999" cy="990600"/>
          </a:xfrm>
        </p:spPr>
        <p:txBody>
          <a:bodyPr anchor="ctr">
            <a:noAutofit/>
          </a:bodyPr>
          <a:lstStyle>
            <a:lvl1pPr algn="r">
              <a:lnSpc>
                <a:spcPct val="70000"/>
              </a:lnSpc>
              <a:defRPr sz="3600" b="1" baseline="0">
                <a:solidFill>
                  <a:schemeClr val="bg2"/>
                </a:solidFill>
              </a:defRPr>
            </a:lvl1pPr>
          </a:lstStyle>
          <a:p>
            <a:r>
              <a:rPr lang="he-IL"/>
              <a:t>כותרת ראשית</a:t>
            </a:r>
            <a:endParaRPr lang="en-US"/>
          </a:p>
        </p:txBody>
      </p:sp>
      <p:sp>
        <p:nvSpPr>
          <p:cNvPr id="3" name="Subtitle 2"/>
          <p:cNvSpPr>
            <a:spLocks noGrp="1"/>
          </p:cNvSpPr>
          <p:nvPr>
            <p:ph type="subTitle" idx="1" hasCustomPrompt="1"/>
          </p:nvPr>
        </p:nvSpPr>
        <p:spPr>
          <a:xfrm>
            <a:off x="4826000" y="1474435"/>
            <a:ext cx="6477000" cy="4217238"/>
          </a:xfrm>
        </p:spPr>
        <p:txBody>
          <a:bodyPr numCol="2" spcCol="540000" rtlCol="1">
            <a:noAutofit/>
          </a:bodyPr>
          <a:lstStyle>
            <a:lvl1pPr marL="0" indent="0" algn="r" rtl="1">
              <a:lnSpc>
                <a:spcPct val="120000"/>
              </a:lnSpc>
              <a:buNone/>
              <a:defRPr sz="1100" b="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טקסט רץ</a:t>
            </a:r>
            <a:endParaRPr lang="en-US"/>
          </a:p>
        </p:txBody>
      </p:sp>
      <p:sp>
        <p:nvSpPr>
          <p:cNvPr id="10" name="Footer Placeholder 27">
            <a:extLst>
              <a:ext uri="{FF2B5EF4-FFF2-40B4-BE49-F238E27FC236}">
                <a16:creationId xmlns:a16="http://schemas.microsoft.com/office/drawing/2014/main" id="{33B93D18-DD94-7E4A-AEBF-131C557C81A9}"/>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a:t>כותרת המצגת</a:t>
            </a:r>
            <a:endParaRPr lang="en-US"/>
          </a:p>
        </p:txBody>
      </p:sp>
      <p:sp>
        <p:nvSpPr>
          <p:cNvPr id="11" name="Slide Number Placeholder 3">
            <a:extLst>
              <a:ext uri="{FF2B5EF4-FFF2-40B4-BE49-F238E27FC236}">
                <a16:creationId xmlns:a16="http://schemas.microsoft.com/office/drawing/2014/main" id="{1C9C7A14-FDC7-E841-9FD0-CB6E34D2BA40}"/>
              </a:ext>
            </a:extLst>
          </p:cNvPr>
          <p:cNvSpPr>
            <a:spLocks noGrp="1"/>
          </p:cNvSpPr>
          <p:nvPr>
            <p:ph type="sldNum" sz="quarter" idx="2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9" name="Picture 8">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6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flipH="1">
            <a:off x="1087035" y="1717310"/>
            <a:ext cx="5647593" cy="870194"/>
          </a:xfrm>
        </p:spPr>
        <p:txBody>
          <a:bodyPr anchor="b">
            <a:noAutofit/>
          </a:bodyPr>
          <a:lstStyle>
            <a:lvl1pPr algn="l">
              <a:defRPr sz="4400" baseline="0">
                <a:solidFill>
                  <a:schemeClr val="bg1"/>
                </a:solidFill>
              </a:defRPr>
            </a:lvl1pPr>
          </a:lstStyle>
          <a:p>
            <a:r>
              <a:rPr lang="he-IL"/>
              <a:t>כותרת ראשית</a:t>
            </a:r>
            <a:endParaRPr lang="en-US"/>
          </a:p>
        </p:txBody>
      </p:sp>
      <p:pic>
        <p:nvPicPr>
          <p:cNvPr id="15" name="Picture 14"/>
          <p:cNvPicPr>
            <a:picLocks noChangeAspect="1"/>
          </p:cNvPicPr>
          <p:nvPr userDrawn="1"/>
        </p:nvPicPr>
        <p:blipFill>
          <a:blip r:embed="rId2"/>
          <a:srcRect/>
          <a:stretch/>
        </p:blipFill>
        <p:spPr>
          <a:xfrm flipH="1">
            <a:off x="7404100" y="-1"/>
            <a:ext cx="4787900" cy="6858001"/>
          </a:xfrm>
          <a:prstGeom prst="rect">
            <a:avLst/>
          </a:prstGeom>
        </p:spPr>
      </p:pic>
      <p:sp>
        <p:nvSpPr>
          <p:cNvPr id="3" name="Subtitle 2"/>
          <p:cNvSpPr>
            <a:spLocks noGrp="1"/>
          </p:cNvSpPr>
          <p:nvPr>
            <p:ph type="subTitle" idx="1" hasCustomPrompt="1"/>
          </p:nvPr>
        </p:nvSpPr>
        <p:spPr>
          <a:xfrm flipH="1">
            <a:off x="1087035" y="2874108"/>
            <a:ext cx="5647593" cy="414215"/>
          </a:xfrm>
        </p:spPr>
        <p:txBody>
          <a:bodyPr>
            <a:noAutofit/>
          </a:bodyPr>
          <a:lstStyle>
            <a:lvl1pPr marL="0" indent="0" algn="l">
              <a:buNone/>
              <a:defRPr sz="18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כותרת משנה</a:t>
            </a:r>
            <a:endParaRPr lang="en-US"/>
          </a:p>
        </p:txBody>
      </p:sp>
      <p:sp>
        <p:nvSpPr>
          <p:cNvPr id="4" name="Date Placeholder 3"/>
          <p:cNvSpPr>
            <a:spLocks noGrp="1"/>
          </p:cNvSpPr>
          <p:nvPr>
            <p:ph type="dt" sz="half" idx="10"/>
          </p:nvPr>
        </p:nvSpPr>
        <p:spPr>
          <a:xfrm flipH="1">
            <a:off x="1087035" y="3288323"/>
            <a:ext cx="2743200" cy="365125"/>
          </a:xfrm>
          <a:prstGeom prst="rect">
            <a:avLst/>
          </a:prstGeom>
        </p:spPr>
        <p:txBody>
          <a:bodyPr/>
          <a:lstStyle>
            <a:lvl1pPr algn="l">
              <a:defRPr sz="1800" b="0">
                <a:solidFill>
                  <a:schemeClr val="accent1"/>
                </a:solidFill>
              </a:defRPr>
            </a:lvl1pPr>
          </a:lstStyle>
          <a:p>
            <a:endParaRPr lang="en-US"/>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7035" y="5535079"/>
            <a:ext cx="2212257" cy="821109"/>
          </a:xfrm>
          <a:prstGeom prst="rect">
            <a:avLst/>
          </a:prstGeom>
        </p:spPr>
      </p:pic>
    </p:spTree>
    <p:extLst>
      <p:ext uri="{BB962C8B-B14F-4D97-AF65-F5344CB8AC3E}">
        <p14:creationId xmlns:p14="http://schemas.microsoft.com/office/powerpoint/2010/main" val="305247210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Slide">
    <p:bg>
      <p:bgRef idx="1001">
        <a:schemeClr val="bg2"/>
      </p:bgRef>
    </p:bg>
    <p:spTree>
      <p:nvGrpSpPr>
        <p:cNvPr id="1" name=""/>
        <p:cNvGrpSpPr/>
        <p:nvPr/>
      </p:nvGrpSpPr>
      <p:grpSpPr>
        <a:xfrm>
          <a:off x="0" y="0"/>
          <a:ext cx="0" cy="0"/>
          <a:chOff x="0" y="0"/>
          <a:chExt cx="0" cy="0"/>
        </a:xfrm>
      </p:grpSpPr>
      <p:sp>
        <p:nvSpPr>
          <p:cNvPr id="5" name="Rectangle 4"/>
          <p:cNvSpPr/>
          <p:nvPr userDrawn="1"/>
        </p:nvSpPr>
        <p:spPr>
          <a:xfrm>
            <a:off x="0" y="16112"/>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rcRect/>
          <a:stretch/>
        </p:blipFill>
        <p:spPr>
          <a:xfrm>
            <a:off x="0" y="1"/>
            <a:ext cx="7204215" cy="6858000"/>
          </a:xfrm>
          <a:prstGeom prst="rect">
            <a:avLst/>
          </a:prstGeom>
        </p:spPr>
      </p:pic>
      <p:sp>
        <p:nvSpPr>
          <p:cNvPr id="2" name="Title 1"/>
          <p:cNvSpPr>
            <a:spLocks noGrp="1"/>
          </p:cNvSpPr>
          <p:nvPr>
            <p:ph type="ctrTitle" hasCustomPrompt="1"/>
          </p:nvPr>
        </p:nvSpPr>
        <p:spPr>
          <a:xfrm>
            <a:off x="4826000" y="16112"/>
            <a:ext cx="6476999" cy="990600"/>
          </a:xfrm>
        </p:spPr>
        <p:txBody>
          <a:bodyPr anchor="ctr">
            <a:noAutofit/>
          </a:bodyPr>
          <a:lstStyle>
            <a:lvl1pPr algn="r">
              <a:lnSpc>
                <a:spcPct val="70000"/>
              </a:lnSpc>
              <a:defRPr sz="3600" b="1" baseline="0">
                <a:solidFill>
                  <a:schemeClr val="bg2"/>
                </a:solidFill>
              </a:defRPr>
            </a:lvl1pPr>
          </a:lstStyle>
          <a:p>
            <a:r>
              <a:rPr lang="he-IL"/>
              <a:t>כותרת ראשית</a:t>
            </a:r>
            <a:endParaRPr lang="en-US"/>
          </a:p>
        </p:txBody>
      </p:sp>
      <p:sp>
        <p:nvSpPr>
          <p:cNvPr id="3" name="Subtitle 2"/>
          <p:cNvSpPr>
            <a:spLocks noGrp="1"/>
          </p:cNvSpPr>
          <p:nvPr>
            <p:ph type="subTitle" idx="1" hasCustomPrompt="1"/>
          </p:nvPr>
        </p:nvSpPr>
        <p:spPr>
          <a:xfrm>
            <a:off x="4147536" y="1523204"/>
            <a:ext cx="6629322" cy="860551"/>
          </a:xfrm>
        </p:spPr>
        <p:txBody>
          <a:bodyPr numCol="1" spcCol="540000" rtlCol="1">
            <a:noAutofit/>
          </a:bodyPr>
          <a:lstStyle>
            <a:lvl1pPr marL="0" indent="0" algn="r" rtl="1">
              <a:lnSpc>
                <a:spcPct val="120000"/>
              </a:lnSpc>
              <a:buNone/>
              <a:defRPr sz="1100" b="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טקסט רץ</a:t>
            </a:r>
            <a:endParaRPr lang="en-US"/>
          </a:p>
        </p:txBody>
      </p:sp>
      <p:sp>
        <p:nvSpPr>
          <p:cNvPr id="10" name="Footer Placeholder 27">
            <a:extLst>
              <a:ext uri="{FF2B5EF4-FFF2-40B4-BE49-F238E27FC236}">
                <a16:creationId xmlns:a16="http://schemas.microsoft.com/office/drawing/2014/main" id="{33B93D18-DD94-7E4A-AEBF-131C557C81A9}"/>
              </a:ext>
            </a:extLst>
          </p:cNvPr>
          <p:cNvSpPr>
            <a:spLocks noGrp="1"/>
          </p:cNvSpPr>
          <p:nvPr>
            <p:ph type="ftr" sz="quarter" idx="10"/>
          </p:nvPr>
        </p:nvSpPr>
        <p:spPr>
          <a:xfrm>
            <a:off x="9138368" y="6301153"/>
            <a:ext cx="2159000" cy="249285"/>
          </a:xfrm>
          <a:prstGeom prst="rect">
            <a:avLst/>
          </a:prstGeom>
        </p:spPr>
        <p:txBody>
          <a:bodyPr/>
          <a:lstStyle>
            <a:lvl1pPr algn="r">
              <a:defRPr>
                <a:solidFill>
                  <a:schemeClr val="accent4"/>
                </a:solidFill>
              </a:defRPr>
            </a:lvl1pPr>
          </a:lstStyle>
          <a:p>
            <a:pPr rtl="1"/>
            <a:r>
              <a:rPr lang="he-IL"/>
              <a:t>כותרת המצגת</a:t>
            </a:r>
            <a:endParaRPr lang="en-US"/>
          </a:p>
        </p:txBody>
      </p:sp>
      <p:sp>
        <p:nvSpPr>
          <p:cNvPr id="11" name="Slide Number Placeholder 3">
            <a:extLst>
              <a:ext uri="{FF2B5EF4-FFF2-40B4-BE49-F238E27FC236}">
                <a16:creationId xmlns:a16="http://schemas.microsoft.com/office/drawing/2014/main" id="{1C9C7A14-FDC7-E841-9FD0-CB6E34D2BA40}"/>
              </a:ext>
            </a:extLst>
          </p:cNvPr>
          <p:cNvSpPr>
            <a:spLocks noGrp="1"/>
          </p:cNvSpPr>
          <p:nvPr>
            <p:ph type="sldNum" sz="quarter" idx="21"/>
          </p:nvPr>
        </p:nvSpPr>
        <p:spPr>
          <a:xfrm>
            <a:off x="11348169" y="6255035"/>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9" name="Picture 8">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909388"/>
            <a:ext cx="726433" cy="758445"/>
          </a:xfrm>
          <a:prstGeom prst="rect">
            <a:avLst/>
          </a:prstGeom>
        </p:spPr>
      </p:pic>
      <p:pic>
        <p:nvPicPr>
          <p:cNvPr id="15" name="Picture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86633" y="1482175"/>
            <a:ext cx="729633" cy="729633"/>
          </a:xfrm>
          <a:prstGeom prst="rect">
            <a:avLst/>
          </a:prstGeom>
        </p:spPr>
      </p:pic>
      <p:pic>
        <p:nvPicPr>
          <p:cNvPr id="17" name="Picture 1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84819" y="2542338"/>
            <a:ext cx="729633" cy="729633"/>
          </a:xfrm>
          <a:prstGeom prst="rect">
            <a:avLst/>
          </a:prstGeom>
        </p:spPr>
      </p:pic>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86633" y="3702829"/>
            <a:ext cx="729633" cy="729633"/>
          </a:xfrm>
          <a:prstGeom prst="rect">
            <a:avLst/>
          </a:prstGeom>
        </p:spPr>
      </p:pic>
      <p:pic>
        <p:nvPicPr>
          <p:cNvPr id="22" name="Picture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84819" y="4756767"/>
            <a:ext cx="729633" cy="729633"/>
          </a:xfrm>
          <a:prstGeom prst="rect">
            <a:avLst/>
          </a:prstGeom>
        </p:spPr>
      </p:pic>
      <p:sp>
        <p:nvSpPr>
          <p:cNvPr id="23" name="Text Placeholder 22"/>
          <p:cNvSpPr>
            <a:spLocks noGrp="1"/>
          </p:cNvSpPr>
          <p:nvPr>
            <p:ph type="body" sz="quarter" idx="23" hasCustomPrompt="1"/>
          </p:nvPr>
        </p:nvSpPr>
        <p:spPr>
          <a:xfrm>
            <a:off x="4147457" y="3775680"/>
            <a:ext cx="6630081" cy="844550"/>
          </a:xfrm>
        </p:spPr>
        <p:txBody>
          <a:bodyPr numCol="1"/>
          <a:lstStyle>
            <a:lvl1pPr>
              <a:lnSpc>
                <a:spcPct val="120000"/>
              </a:lnSpc>
              <a:defRPr sz="1100"/>
            </a:lvl1pPr>
          </a:lstStyle>
          <a:p>
            <a:pPr lvl="0"/>
            <a:r>
              <a:rPr lang="he-IL"/>
              <a:t>טקסט רץ</a:t>
            </a:r>
            <a:endParaRPr lang="en-US"/>
          </a:p>
        </p:txBody>
      </p:sp>
      <p:sp>
        <p:nvSpPr>
          <p:cNvPr id="25" name="Text Placeholder 24"/>
          <p:cNvSpPr>
            <a:spLocks noGrp="1"/>
          </p:cNvSpPr>
          <p:nvPr>
            <p:ph type="body" sz="quarter" idx="24" hasCustomPrompt="1"/>
          </p:nvPr>
        </p:nvSpPr>
        <p:spPr>
          <a:xfrm>
            <a:off x="4147457" y="4865925"/>
            <a:ext cx="6630081" cy="881062"/>
          </a:xfrm>
        </p:spPr>
        <p:txBody>
          <a:bodyPr numCol="1"/>
          <a:lstStyle>
            <a:lvl1pPr>
              <a:lnSpc>
                <a:spcPct val="120000"/>
              </a:lnSpc>
              <a:defRPr sz="1100"/>
            </a:lvl1pPr>
          </a:lstStyle>
          <a:p>
            <a:pPr lvl="0"/>
            <a:r>
              <a:rPr lang="he-IL"/>
              <a:t>טקסט רץ</a:t>
            </a:r>
            <a:endParaRPr lang="en-US"/>
          </a:p>
        </p:txBody>
      </p:sp>
      <p:sp>
        <p:nvSpPr>
          <p:cNvPr id="27" name="Text Placeholder 26"/>
          <p:cNvSpPr>
            <a:spLocks noGrp="1"/>
          </p:cNvSpPr>
          <p:nvPr>
            <p:ph type="body" sz="quarter" idx="25" hasCustomPrompt="1"/>
          </p:nvPr>
        </p:nvSpPr>
        <p:spPr>
          <a:xfrm>
            <a:off x="4148138" y="2582863"/>
            <a:ext cx="6629400" cy="939800"/>
          </a:xfrm>
        </p:spPr>
        <p:txBody>
          <a:bodyPr/>
          <a:lstStyle>
            <a:lvl1pPr>
              <a:lnSpc>
                <a:spcPct val="120000"/>
              </a:lnSpc>
              <a:defRPr sz="1100"/>
            </a:lvl1pPr>
          </a:lstStyle>
          <a:p>
            <a:pPr lvl="0"/>
            <a:r>
              <a:rPr lang="he-IL"/>
              <a:t>טקסט רץ</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Slide">
    <p:bg>
      <p:bgRef idx="1001">
        <a:schemeClr val="bg2"/>
      </p:bgRef>
    </p:bg>
    <p:spTree>
      <p:nvGrpSpPr>
        <p:cNvPr id="1" name=""/>
        <p:cNvGrpSpPr/>
        <p:nvPr/>
      </p:nvGrpSpPr>
      <p:grpSpPr>
        <a:xfrm>
          <a:off x="0" y="0"/>
          <a:ext cx="0" cy="0"/>
          <a:chOff x="0" y="0"/>
          <a:chExt cx="0" cy="0"/>
        </a:xfrm>
      </p:grpSpPr>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F1A712D-C1F3-314C-8F8A-98D4E6E8142D}"/>
              </a:ext>
            </a:extLst>
          </p:cNvPr>
          <p:cNvPicPr>
            <a:picLocks noChangeAspect="1"/>
          </p:cNvPicPr>
          <p:nvPr userDrawn="1"/>
        </p:nvPicPr>
        <p:blipFill>
          <a:blip r:embed="rId2"/>
          <a:srcRect/>
          <a:stretch/>
        </p:blipFill>
        <p:spPr>
          <a:xfrm>
            <a:off x="0" y="1"/>
            <a:ext cx="7204215" cy="6858000"/>
          </a:xfrm>
          <a:prstGeom prst="rect">
            <a:avLst/>
          </a:prstGeom>
        </p:spPr>
      </p:pic>
      <p:sp>
        <p:nvSpPr>
          <p:cNvPr id="2" name="Title 1"/>
          <p:cNvSpPr>
            <a:spLocks noGrp="1"/>
          </p:cNvSpPr>
          <p:nvPr>
            <p:ph type="ctrTitle" hasCustomPrompt="1"/>
          </p:nvPr>
        </p:nvSpPr>
        <p:spPr>
          <a:xfrm>
            <a:off x="4826000" y="16112"/>
            <a:ext cx="6476999" cy="974488"/>
          </a:xfrm>
        </p:spPr>
        <p:txBody>
          <a:bodyPr anchor="ctr">
            <a:noAutofit/>
          </a:bodyPr>
          <a:lstStyle>
            <a:lvl1pPr algn="r">
              <a:lnSpc>
                <a:spcPct val="70000"/>
              </a:lnSpc>
              <a:defRPr sz="3600" b="1" baseline="0">
                <a:solidFill>
                  <a:schemeClr val="bg2"/>
                </a:solidFill>
              </a:defRPr>
            </a:lvl1pPr>
          </a:lstStyle>
          <a:p>
            <a:r>
              <a:rPr lang="he-IL"/>
              <a:t>כאן תבוא כותרת</a:t>
            </a:r>
            <a:endParaRPr lang="en-US"/>
          </a:p>
        </p:txBody>
      </p:sp>
      <p:sp>
        <p:nvSpPr>
          <p:cNvPr id="3" name="Subtitle 2"/>
          <p:cNvSpPr>
            <a:spLocks noGrp="1"/>
          </p:cNvSpPr>
          <p:nvPr>
            <p:ph type="subTitle" idx="1" hasCustomPrompt="1"/>
          </p:nvPr>
        </p:nvSpPr>
        <p:spPr>
          <a:xfrm>
            <a:off x="4826000" y="1474435"/>
            <a:ext cx="6477000" cy="4217238"/>
          </a:xfrm>
        </p:spPr>
        <p:txBody>
          <a:bodyPr numCol="2" spcCol="540000" rtlCol="1">
            <a:noAutofit/>
          </a:bodyPr>
          <a:lstStyle>
            <a:lvl1pPr marL="0" indent="0" algn="r">
              <a:lnSpc>
                <a:spcPct val="120000"/>
              </a:lnSpc>
              <a:buNone/>
              <a:defRPr sz="1100" b="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טקסט רץ</a:t>
            </a:r>
            <a:endParaRPr lang="en-US"/>
          </a:p>
        </p:txBody>
      </p:sp>
      <p:sp>
        <p:nvSpPr>
          <p:cNvPr id="10" name="Picture Placeholder 5"/>
          <p:cNvSpPr>
            <a:spLocks noGrp="1"/>
          </p:cNvSpPr>
          <p:nvPr>
            <p:ph type="pic" sz="quarter" idx="11" hasCustomPrompt="1"/>
          </p:nvPr>
        </p:nvSpPr>
        <p:spPr>
          <a:xfrm>
            <a:off x="-156756" y="1411354"/>
            <a:ext cx="4343400" cy="4343400"/>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הכנס תמונה לכאן</a:t>
            </a:r>
            <a:endParaRPr lang="en-US"/>
          </a:p>
        </p:txBody>
      </p:sp>
      <p:sp>
        <p:nvSpPr>
          <p:cNvPr id="11" name="Footer Placeholder 27">
            <a:extLst>
              <a:ext uri="{FF2B5EF4-FFF2-40B4-BE49-F238E27FC236}">
                <a16:creationId xmlns:a16="http://schemas.microsoft.com/office/drawing/2014/main" id="{D03623A1-3576-3941-9DD6-786132DC3595}"/>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a:t>כותרת המצגת</a:t>
            </a:r>
            <a:endParaRPr lang="en-US"/>
          </a:p>
        </p:txBody>
      </p:sp>
      <p:sp>
        <p:nvSpPr>
          <p:cNvPr id="12" name="Slide Number Placeholder 3">
            <a:extLst>
              <a:ext uri="{FF2B5EF4-FFF2-40B4-BE49-F238E27FC236}">
                <a16:creationId xmlns:a16="http://schemas.microsoft.com/office/drawing/2014/main" id="{AA85C6FC-4B56-8D44-825F-805CF8B9865C}"/>
              </a:ext>
            </a:extLst>
          </p:cNvPr>
          <p:cNvSpPr>
            <a:spLocks noGrp="1"/>
          </p:cNvSpPr>
          <p:nvPr>
            <p:ph type="sldNum" sz="quarter" idx="2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14" name="Picture 13">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tx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76191" y="2527300"/>
            <a:ext cx="576118" cy="576118"/>
          </a:xfrm>
          <a:prstGeom prst="rect">
            <a:avLst/>
          </a:prstGeom>
        </p:spPr>
      </p:pic>
      <p:sp>
        <p:nvSpPr>
          <p:cNvPr id="11" name="Title 1"/>
          <p:cNvSpPr>
            <a:spLocks noGrp="1"/>
          </p:cNvSpPr>
          <p:nvPr>
            <p:ph type="ctrTitle" hasCustomPrompt="1"/>
          </p:nvPr>
        </p:nvSpPr>
        <p:spPr>
          <a:xfrm>
            <a:off x="2170299" y="3316032"/>
            <a:ext cx="7787898" cy="535531"/>
          </a:xfrm>
        </p:spPr>
        <p:txBody>
          <a:bodyPr anchor="b">
            <a:noAutofit/>
          </a:bodyPr>
          <a:lstStyle>
            <a:lvl1pPr algn="ctr">
              <a:defRPr sz="3200" b="0" baseline="0">
                <a:solidFill>
                  <a:schemeClr val="accent1"/>
                </a:solidFill>
              </a:defRPr>
            </a:lvl1pPr>
          </a:lstStyle>
          <a:p>
            <a:r>
              <a:rPr lang="en-US"/>
              <a:t>“</a:t>
            </a:r>
            <a:r>
              <a:rPr lang="he-IL"/>
              <a:t>פה יגיע ציטוט מעורר השראה.״</a:t>
            </a:r>
            <a:endParaRPr lang="en-US"/>
          </a:p>
        </p:txBody>
      </p:sp>
      <p:sp>
        <p:nvSpPr>
          <p:cNvPr id="5" name="מציין מיקום טקסט 4"/>
          <p:cNvSpPr>
            <a:spLocks noGrp="1"/>
          </p:cNvSpPr>
          <p:nvPr>
            <p:ph type="body" sz="quarter" idx="10" hasCustomPrompt="1"/>
          </p:nvPr>
        </p:nvSpPr>
        <p:spPr>
          <a:xfrm>
            <a:off x="3553656" y="4630216"/>
            <a:ext cx="4771640" cy="382656"/>
          </a:xfrm>
        </p:spPr>
        <p:txBody>
          <a:bodyPr>
            <a:noAutofit/>
          </a:bodyPr>
          <a:lstStyle>
            <a:lvl1pPr algn="ctr">
              <a:defRPr sz="1800">
                <a:solidFill>
                  <a:schemeClr val="bg1"/>
                </a:solidFill>
              </a:defRPr>
            </a:lvl1pPr>
          </a:lstStyle>
          <a:p>
            <a:pPr lvl="0"/>
            <a:r>
              <a:rPr lang="he-IL"/>
              <a:t>- ביל גייטס, מייסד מיקרוסופט</a:t>
            </a:r>
          </a:p>
        </p:txBody>
      </p:sp>
    </p:spTree>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2170299" y="3316032"/>
            <a:ext cx="7787898" cy="535531"/>
          </a:xfrm>
        </p:spPr>
        <p:txBody>
          <a:bodyPr anchor="b">
            <a:noAutofit/>
          </a:bodyPr>
          <a:lstStyle>
            <a:lvl1pPr algn="ctr">
              <a:defRPr sz="3200" b="0" baseline="0">
                <a:solidFill>
                  <a:schemeClr val="accent1"/>
                </a:solidFill>
              </a:defRPr>
            </a:lvl1pPr>
          </a:lstStyle>
          <a:p>
            <a:r>
              <a:rPr lang="en-US"/>
              <a:t>“</a:t>
            </a:r>
            <a:r>
              <a:rPr lang="he-IL"/>
              <a:t>פה יגיע ציטוט מעורר השראה.״</a:t>
            </a:r>
            <a:endParaRPr lang="en-US"/>
          </a:p>
        </p:txBody>
      </p:sp>
      <p:sp>
        <p:nvSpPr>
          <p:cNvPr id="5" name="מציין מיקום טקסט 4"/>
          <p:cNvSpPr>
            <a:spLocks noGrp="1"/>
          </p:cNvSpPr>
          <p:nvPr>
            <p:ph type="body" sz="quarter" idx="10" hasCustomPrompt="1"/>
          </p:nvPr>
        </p:nvSpPr>
        <p:spPr>
          <a:xfrm>
            <a:off x="3553656" y="4630216"/>
            <a:ext cx="4771640" cy="382656"/>
          </a:xfrm>
        </p:spPr>
        <p:txBody>
          <a:bodyPr>
            <a:noAutofit/>
          </a:bodyPr>
          <a:lstStyle>
            <a:lvl1pPr algn="ctr">
              <a:defRPr sz="1800">
                <a:solidFill>
                  <a:schemeClr val="bg1"/>
                </a:solidFill>
              </a:defRPr>
            </a:lvl1pPr>
          </a:lstStyle>
          <a:p>
            <a:pPr lvl="0"/>
            <a:r>
              <a:rPr lang="he-IL"/>
              <a:t>- ביל גייטס, מייסד מיקרוסופט</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076" y="2548460"/>
            <a:ext cx="523097" cy="52309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tx2"/>
        </a:solidFill>
        <a:effectLst/>
      </p:bgPr>
    </p:bg>
    <p:spTree>
      <p:nvGrpSpPr>
        <p:cNvPr id="1" name=""/>
        <p:cNvGrpSpPr/>
        <p:nvPr/>
      </p:nvGrpSpPr>
      <p:grpSpPr>
        <a:xfrm>
          <a:off x="0" y="0"/>
          <a:ext cx="0" cy="0"/>
          <a:chOff x="0" y="0"/>
          <a:chExt cx="0" cy="0"/>
        </a:xfrm>
      </p:grpSpPr>
      <p:sp>
        <p:nvSpPr>
          <p:cNvPr id="10" name="Footer Placeholder 27">
            <a:extLst>
              <a:ext uri="{FF2B5EF4-FFF2-40B4-BE49-F238E27FC236}">
                <a16:creationId xmlns:a16="http://schemas.microsoft.com/office/drawing/2014/main" id="{C497C2CB-7B7D-154D-B99F-C55C790AD34E}"/>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bg1"/>
                </a:solidFill>
              </a:defRPr>
            </a:lvl1pPr>
          </a:lstStyle>
          <a:p>
            <a:pPr rtl="1"/>
            <a:r>
              <a:rPr lang="he-IL"/>
              <a:t>כותרת המצגת</a:t>
            </a:r>
            <a:endParaRPr lang="en-US"/>
          </a:p>
        </p:txBody>
      </p:sp>
      <p:sp>
        <p:nvSpPr>
          <p:cNvPr id="12" name="Slide Number Placeholder 3">
            <a:extLst>
              <a:ext uri="{FF2B5EF4-FFF2-40B4-BE49-F238E27FC236}">
                <a16:creationId xmlns:a16="http://schemas.microsoft.com/office/drawing/2014/main" id="{57C43374-7F20-1449-BBC8-3AFC9976835E}"/>
              </a:ext>
            </a:extLst>
          </p:cNvPr>
          <p:cNvSpPr>
            <a:spLocks noGrp="1"/>
          </p:cNvSpPr>
          <p:nvPr>
            <p:ph type="sldNum" sz="quarter" idx="21"/>
          </p:nvPr>
        </p:nvSpPr>
        <p:spPr>
          <a:xfrm>
            <a:off x="11348169" y="6238923"/>
            <a:ext cx="476250" cy="365125"/>
          </a:xfrm>
        </p:spPr>
        <p:txBody>
          <a:bodyPr/>
          <a:lstStyle>
            <a:lvl1pPr>
              <a:defRPr>
                <a:solidFill>
                  <a:schemeClr val="tx2"/>
                </a:solidFill>
              </a:defRPr>
            </a:lvl1pPr>
          </a:lstStyle>
          <a:p>
            <a:fld id="{FDB471CC-1647-9041-AC92-CE8E329D9294}" type="slidenum">
              <a:rPr lang="en-US" smtClean="0"/>
              <a:pPr/>
              <a:t>‹#›</a:t>
            </a:fld>
            <a:endParaRPr lang="en-US"/>
          </a:p>
        </p:txBody>
      </p:sp>
      <p:pic>
        <p:nvPicPr>
          <p:cNvPr id="13" name="Picture 12">
            <a:extLst>
              <a:ext uri="{FF2B5EF4-FFF2-40B4-BE49-F238E27FC236}">
                <a16:creationId xmlns:a16="http://schemas.microsoft.com/office/drawing/2014/main" id="{9D9B12B5-AD0D-6A4E-A3C9-C03251F3F1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6601" y="5903328"/>
            <a:ext cx="708392" cy="738341"/>
          </a:xfrm>
          <a:prstGeom prst="rect">
            <a:avLst/>
          </a:prstGeom>
        </p:spPr>
      </p:pic>
      <p:sp>
        <p:nvSpPr>
          <p:cNvPr id="14" name="Rectangle 13">
            <a:extLst>
              <a:ext uri="{FF2B5EF4-FFF2-40B4-BE49-F238E27FC236}">
                <a16:creationId xmlns:a16="http://schemas.microsoft.com/office/drawing/2014/main" id="{36C5CD55-CD6D-6F49-9A16-FE32D78DB90F}"/>
              </a:ext>
            </a:extLst>
          </p:cNvPr>
          <p:cNvSpPr/>
          <p:nvPr userDrawn="1"/>
        </p:nvSpPr>
        <p:spPr>
          <a:xfrm>
            <a:off x="0" y="0"/>
            <a:ext cx="12192000" cy="10210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spTree>
    <p:extLst>
      <p:ext uri="{BB962C8B-B14F-4D97-AF65-F5344CB8AC3E}">
        <p14:creationId xmlns:p14="http://schemas.microsoft.com/office/powerpoint/2010/main" val="294085815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Title Slide">
    <p:bg>
      <p:bgRef idx="1001">
        <a:schemeClr val="bg2"/>
      </p:bgRef>
    </p:bg>
    <p:spTree>
      <p:nvGrpSpPr>
        <p:cNvPr id="1" name=""/>
        <p:cNvGrpSpPr/>
        <p:nvPr/>
      </p:nvGrpSpPr>
      <p:grpSpPr>
        <a:xfrm>
          <a:off x="0" y="0"/>
          <a:ext cx="0" cy="0"/>
          <a:chOff x="0" y="0"/>
          <a:chExt cx="0" cy="0"/>
        </a:xfrm>
      </p:grpSpPr>
      <p:sp>
        <p:nvSpPr>
          <p:cNvPr id="31" name="Rectangle 30"/>
          <p:cNvSpPr/>
          <p:nvPr userDrawn="1"/>
        </p:nvSpPr>
        <p:spPr>
          <a:xfrm>
            <a:off x="0" y="35003"/>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625517" y="35002"/>
            <a:ext cx="4677482" cy="955598"/>
          </a:xfrm>
        </p:spPr>
        <p:txBody>
          <a:bodyPr anchor="ctr">
            <a:noAutofit/>
          </a:bodyPr>
          <a:lstStyle>
            <a:lvl1pPr algn="r">
              <a:lnSpc>
                <a:spcPct val="70000"/>
              </a:lnSpc>
              <a:defRPr sz="3600" b="1" baseline="0">
                <a:solidFill>
                  <a:schemeClr val="bg2"/>
                </a:solidFill>
              </a:defRPr>
            </a:lvl1pPr>
          </a:lstStyle>
          <a:p>
            <a:r>
              <a:rPr lang="he-IL"/>
              <a:t>כותרת ראשית</a:t>
            </a:r>
            <a:endParaRPr lang="en-US"/>
          </a:p>
        </p:txBody>
      </p:sp>
      <p:sp>
        <p:nvSpPr>
          <p:cNvPr id="3" name="Subtitle 2"/>
          <p:cNvSpPr>
            <a:spLocks noGrp="1"/>
          </p:cNvSpPr>
          <p:nvPr>
            <p:ph type="subTitle" idx="1" hasCustomPrompt="1"/>
          </p:nvPr>
        </p:nvSpPr>
        <p:spPr>
          <a:xfrm>
            <a:off x="6625517" y="1474435"/>
            <a:ext cx="4677482" cy="3929428"/>
          </a:xfrm>
        </p:spPr>
        <p:txBody>
          <a:bodyPr>
            <a:noAutofit/>
          </a:bodyPr>
          <a:lstStyle>
            <a:lvl1pPr marL="0" indent="0" algn="r">
              <a:lnSpc>
                <a:spcPct val="120000"/>
              </a:lnSpc>
              <a:buNone/>
              <a:defRPr sz="1800" b="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גימטריית </a:t>
            </a:r>
            <a:r>
              <a:rPr lang="he-IL" err="1"/>
              <a:t>וכב</a:t>
            </a:r>
            <a:r>
              <a:rPr lang="he-IL"/>
              <a:t> חפפה מ הפיק </a:t>
            </a:r>
            <a:r>
              <a:rPr lang="he-IL" err="1"/>
              <a:t>היחסם</a:t>
            </a:r>
            <a:r>
              <a:rPr lang="he-IL"/>
              <a:t> טרנספורמציית קרט גתם נצן אוטומציה אקספוזיציה קונסטיטוטיבי סטרוקטורות </a:t>
            </a:r>
            <a:r>
              <a:rPr lang="he-IL" err="1"/>
              <a:t>תלחינני</a:t>
            </a:r>
            <a:r>
              <a:rPr lang="he-IL"/>
              <a:t> תש או ממפה </a:t>
            </a:r>
            <a:r>
              <a:rPr lang="he-IL" err="1"/>
              <a:t>היעגנם</a:t>
            </a:r>
            <a:r>
              <a:rPr lang="he-IL"/>
              <a:t> </a:t>
            </a:r>
            <a:r>
              <a:rPr lang="he-IL" err="1"/>
              <a:t>יתמחזר</a:t>
            </a:r>
            <a:r>
              <a:rPr lang="he-IL"/>
              <a:t> מק שקן חנכנו סנוקר תחטוב תהופנט </a:t>
            </a:r>
            <a:r>
              <a:rPr lang="he-IL" err="1"/>
              <a:t>יולן</a:t>
            </a:r>
            <a:r>
              <a:rPr lang="he-IL"/>
              <a:t> אמבולטורי זרכן תיקבצנה </a:t>
            </a:r>
            <a:r>
              <a:rPr lang="he-IL" err="1"/>
              <a:t>ספציפיקציית</a:t>
            </a:r>
            <a:r>
              <a:rPr lang="he-IL"/>
              <a:t> הל הלשן קרמל תכסו </a:t>
            </a:r>
            <a:r>
              <a:rPr lang="he-IL" err="1"/>
              <a:t>סקסופוני</a:t>
            </a:r>
            <a:r>
              <a:rPr lang="he-IL"/>
              <a:t> זוכר פצע קונסטיטוציוני לחום ושט יתבהר הורצת </a:t>
            </a:r>
            <a:r>
              <a:rPr lang="he-IL" err="1"/>
              <a:t>נרצו</a:t>
            </a:r>
            <a:r>
              <a:rPr lang="he-IL"/>
              <a:t> קונצרטנטי תא אחבשן מרגש פיזיולוג מר שכלל </a:t>
            </a:r>
            <a:r>
              <a:rPr lang="he-IL" err="1"/>
              <a:t>מיותמי</a:t>
            </a:r>
            <a:r>
              <a:rPr lang="he-IL"/>
              <a:t> איתן </a:t>
            </a:r>
            <a:r>
              <a:rPr lang="he-IL" err="1"/>
              <a:t>פיזיותרפיית</a:t>
            </a:r>
            <a:r>
              <a:rPr lang="he-IL"/>
              <a:t> פוטוסינתזה בצוע שנת </a:t>
            </a:r>
            <a:r>
              <a:rPr lang="he-IL" err="1"/>
              <a:t>שבצך</a:t>
            </a:r>
            <a:r>
              <a:rPr lang="he-IL"/>
              <a:t> חשו יבב סנפלינג </a:t>
            </a:r>
            <a:r>
              <a:rPr lang="he-IL" err="1"/>
              <a:t>ממויני</a:t>
            </a:r>
            <a:r>
              <a:rPr lang="he-IL"/>
              <a:t> תש </a:t>
            </a:r>
            <a:r>
              <a:rPr lang="he-IL" err="1"/>
              <a:t>רטרוספקטיבת</a:t>
            </a:r>
            <a:r>
              <a:rPr lang="he-IL"/>
              <a:t> מתומרצות זנח טסט אאחסנה</a:t>
            </a:r>
            <a:endParaRPr lang="en-US"/>
          </a:p>
        </p:txBody>
      </p:sp>
      <p:pic>
        <p:nvPicPr>
          <p:cNvPr id="7" name="Picture 6"/>
          <p:cNvPicPr>
            <a:picLocks noChangeAspect="1"/>
          </p:cNvPicPr>
          <p:nvPr userDrawn="1"/>
        </p:nvPicPr>
        <p:blipFill>
          <a:blip r:embed="rId2"/>
          <a:srcRect/>
          <a:stretch/>
        </p:blipFill>
        <p:spPr>
          <a:xfrm>
            <a:off x="1870" y="456447"/>
            <a:ext cx="4124912" cy="6429262"/>
          </a:xfrm>
          <a:prstGeom prst="rect">
            <a:avLst/>
          </a:prstGeom>
        </p:spPr>
      </p:pic>
      <p:sp>
        <p:nvSpPr>
          <p:cNvPr id="11" name="Picture Placeholder 5"/>
          <p:cNvSpPr>
            <a:spLocks noGrp="1"/>
          </p:cNvSpPr>
          <p:nvPr>
            <p:ph type="pic" sz="quarter" idx="11" hasCustomPrompt="1"/>
          </p:nvPr>
        </p:nvSpPr>
        <p:spPr>
          <a:xfrm>
            <a:off x="-913426" y="1894706"/>
            <a:ext cx="3235186" cy="3235184"/>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הכנס תמונה לכאן</a:t>
            </a:r>
            <a:endParaRPr lang="en-US"/>
          </a:p>
        </p:txBody>
      </p:sp>
      <p:pic>
        <p:nvPicPr>
          <p:cNvPr id="10" name="Picture 9"/>
          <p:cNvPicPr>
            <a:picLocks noChangeAspect="1"/>
          </p:cNvPicPr>
          <p:nvPr userDrawn="1"/>
        </p:nvPicPr>
        <p:blipFill>
          <a:blip r:embed="rId3"/>
          <a:srcRect/>
          <a:stretch/>
        </p:blipFill>
        <p:spPr>
          <a:xfrm>
            <a:off x="1841434" y="2139015"/>
            <a:ext cx="4855680" cy="4741279"/>
          </a:xfrm>
          <a:prstGeom prst="rect">
            <a:avLst/>
          </a:prstGeom>
        </p:spPr>
      </p:pic>
      <p:sp>
        <p:nvSpPr>
          <p:cNvPr id="15" name="Picture Placeholder 5"/>
          <p:cNvSpPr>
            <a:spLocks noGrp="1"/>
          </p:cNvSpPr>
          <p:nvPr>
            <p:ph type="pic" sz="quarter" idx="12" hasCustomPrompt="1"/>
          </p:nvPr>
        </p:nvSpPr>
        <p:spPr>
          <a:xfrm>
            <a:off x="2967078" y="3309398"/>
            <a:ext cx="2547031" cy="2547029"/>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הכנס תמונה לכאן</a:t>
            </a:r>
            <a:endParaRPr lang="en-US"/>
          </a:p>
        </p:txBody>
      </p:sp>
      <p:pic>
        <p:nvPicPr>
          <p:cNvPr id="13" name="Picture 12"/>
          <p:cNvPicPr>
            <a:picLocks noChangeAspect="1"/>
          </p:cNvPicPr>
          <p:nvPr userDrawn="1"/>
        </p:nvPicPr>
        <p:blipFill>
          <a:blip r:embed="rId4"/>
          <a:srcRect/>
          <a:stretch/>
        </p:blipFill>
        <p:spPr>
          <a:xfrm>
            <a:off x="2406472" y="456447"/>
            <a:ext cx="2633669" cy="2620885"/>
          </a:xfrm>
          <a:prstGeom prst="rect">
            <a:avLst/>
          </a:prstGeom>
        </p:spPr>
      </p:pic>
      <p:sp>
        <p:nvSpPr>
          <p:cNvPr id="17" name="Picture Placeholder 5"/>
          <p:cNvSpPr>
            <a:spLocks noGrp="1"/>
          </p:cNvSpPr>
          <p:nvPr>
            <p:ph type="pic" sz="quarter" idx="13" hasCustomPrompt="1"/>
          </p:nvPr>
        </p:nvSpPr>
        <p:spPr>
          <a:xfrm>
            <a:off x="2819531" y="855215"/>
            <a:ext cx="1795188" cy="1795187"/>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הכנס תמונה לכאן</a:t>
            </a:r>
            <a:endParaRPr lang="en-US"/>
          </a:p>
        </p:txBody>
      </p:sp>
      <p:sp>
        <p:nvSpPr>
          <p:cNvPr id="12" name="Footer Placeholder 27">
            <a:extLst>
              <a:ext uri="{FF2B5EF4-FFF2-40B4-BE49-F238E27FC236}">
                <a16:creationId xmlns:a16="http://schemas.microsoft.com/office/drawing/2014/main" id="{E4C7D8C4-B880-2347-968A-402852D8455B}"/>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a:t>כותרת המצגת</a:t>
            </a:r>
            <a:endParaRPr lang="en-US"/>
          </a:p>
        </p:txBody>
      </p:sp>
      <p:sp>
        <p:nvSpPr>
          <p:cNvPr id="14" name="Slide Number Placeholder 3">
            <a:extLst>
              <a:ext uri="{FF2B5EF4-FFF2-40B4-BE49-F238E27FC236}">
                <a16:creationId xmlns:a16="http://schemas.microsoft.com/office/drawing/2014/main" id="{21264CAD-2AA5-5E42-BD55-C178145D6FCC}"/>
              </a:ext>
            </a:extLst>
          </p:cNvPr>
          <p:cNvSpPr>
            <a:spLocks noGrp="1"/>
          </p:cNvSpPr>
          <p:nvPr>
            <p:ph type="sldNum" sz="quarter" idx="2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18" name="Picture 17">
            <a:extLst>
              <a:ext uri="{FF2B5EF4-FFF2-40B4-BE49-F238E27FC236}">
                <a16:creationId xmlns:a16="http://schemas.microsoft.com/office/drawing/2014/main" id="{519285DD-ED6F-014C-904C-94ECD3BEB76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1_Title Slide">
    <p:bg>
      <p:bgRef idx="1001">
        <a:schemeClr val="bg2"/>
      </p:bgRef>
    </p:bg>
    <p:spTree>
      <p:nvGrpSpPr>
        <p:cNvPr id="1" name=""/>
        <p:cNvGrpSpPr/>
        <p:nvPr/>
      </p:nvGrpSpPr>
      <p:grpSpPr>
        <a:xfrm>
          <a:off x="0" y="0"/>
          <a:ext cx="0" cy="0"/>
          <a:chOff x="0" y="0"/>
          <a:chExt cx="0" cy="0"/>
        </a:xfrm>
      </p:grpSpPr>
      <p:sp>
        <p:nvSpPr>
          <p:cNvPr id="31" name="Rectangle 30"/>
          <p:cNvSpPr/>
          <p:nvPr userDrawn="1"/>
        </p:nvSpPr>
        <p:spPr>
          <a:xfrm>
            <a:off x="0" y="35003"/>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57110" y="35002"/>
            <a:ext cx="4677482" cy="955598"/>
          </a:xfrm>
        </p:spPr>
        <p:txBody>
          <a:bodyPr anchor="ctr">
            <a:noAutofit/>
          </a:bodyPr>
          <a:lstStyle>
            <a:lvl1pPr algn="l" rtl="0">
              <a:lnSpc>
                <a:spcPct val="70000"/>
              </a:lnSpc>
              <a:defRPr sz="3600" b="1" baseline="0">
                <a:solidFill>
                  <a:schemeClr val="bg2"/>
                </a:solidFill>
              </a:defRPr>
            </a:lvl1pPr>
          </a:lstStyle>
          <a:p>
            <a:r>
              <a:rPr lang="he-IL"/>
              <a:t>כותרת ראשית</a:t>
            </a:r>
            <a:endParaRPr lang="en-US"/>
          </a:p>
        </p:txBody>
      </p:sp>
      <p:sp>
        <p:nvSpPr>
          <p:cNvPr id="3" name="Subtitle 2"/>
          <p:cNvSpPr>
            <a:spLocks noGrp="1"/>
          </p:cNvSpPr>
          <p:nvPr>
            <p:ph type="subTitle" idx="1" hasCustomPrompt="1"/>
          </p:nvPr>
        </p:nvSpPr>
        <p:spPr>
          <a:xfrm>
            <a:off x="857110" y="1474435"/>
            <a:ext cx="4677482" cy="3929428"/>
          </a:xfrm>
        </p:spPr>
        <p:txBody>
          <a:bodyPr>
            <a:noAutofit/>
          </a:bodyPr>
          <a:lstStyle>
            <a:lvl1pPr marL="0" indent="0" algn="l" rtl="0">
              <a:lnSpc>
                <a:spcPct val="120000"/>
              </a:lnSpc>
              <a:buNone/>
              <a:defRPr sz="1800" b="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גימטריית </a:t>
            </a:r>
            <a:r>
              <a:rPr lang="he-IL" err="1"/>
              <a:t>וכב</a:t>
            </a:r>
            <a:r>
              <a:rPr lang="he-IL"/>
              <a:t> חפפה מ הפיק </a:t>
            </a:r>
            <a:r>
              <a:rPr lang="he-IL" err="1"/>
              <a:t>היחסם</a:t>
            </a:r>
            <a:r>
              <a:rPr lang="he-IL"/>
              <a:t> טרנספורמציית קרט גתם נצן אוטומציה אקספוזיציה קונסטיטוטיבי סטרוקטורות </a:t>
            </a:r>
            <a:r>
              <a:rPr lang="he-IL" err="1"/>
              <a:t>תלחינני</a:t>
            </a:r>
            <a:r>
              <a:rPr lang="he-IL"/>
              <a:t> תש או ממפה </a:t>
            </a:r>
            <a:r>
              <a:rPr lang="he-IL" err="1"/>
              <a:t>היעגנם</a:t>
            </a:r>
            <a:r>
              <a:rPr lang="he-IL"/>
              <a:t> </a:t>
            </a:r>
            <a:r>
              <a:rPr lang="he-IL" err="1"/>
              <a:t>יתמחזר</a:t>
            </a:r>
            <a:r>
              <a:rPr lang="he-IL"/>
              <a:t> מק שקן חנכנו סנוקר תחטוב תהופנט </a:t>
            </a:r>
            <a:r>
              <a:rPr lang="he-IL" err="1"/>
              <a:t>יולן</a:t>
            </a:r>
            <a:r>
              <a:rPr lang="he-IL"/>
              <a:t> אמבולטורי זרכן תיקבצנה </a:t>
            </a:r>
            <a:r>
              <a:rPr lang="he-IL" err="1"/>
              <a:t>ספציפיקציית</a:t>
            </a:r>
            <a:r>
              <a:rPr lang="he-IL"/>
              <a:t> הל הלשן קרמל תכסו </a:t>
            </a:r>
            <a:r>
              <a:rPr lang="he-IL" err="1"/>
              <a:t>סקסופוני</a:t>
            </a:r>
            <a:r>
              <a:rPr lang="he-IL"/>
              <a:t> זוכר פצע קונסטיטוציוני לחום ושט יתבהר הורצת </a:t>
            </a:r>
            <a:r>
              <a:rPr lang="he-IL" err="1"/>
              <a:t>נרצו</a:t>
            </a:r>
            <a:r>
              <a:rPr lang="he-IL"/>
              <a:t> קונצרטנטי תא אחבשן מרגש פיזיולוג מר שכלל </a:t>
            </a:r>
            <a:r>
              <a:rPr lang="he-IL" err="1"/>
              <a:t>מיותמי</a:t>
            </a:r>
            <a:r>
              <a:rPr lang="he-IL"/>
              <a:t> איתן </a:t>
            </a:r>
            <a:r>
              <a:rPr lang="he-IL" err="1"/>
              <a:t>פיזיותרפיית</a:t>
            </a:r>
            <a:r>
              <a:rPr lang="he-IL"/>
              <a:t> פוטוסינתזה בצוע שנת </a:t>
            </a:r>
            <a:r>
              <a:rPr lang="he-IL" err="1"/>
              <a:t>שבצך</a:t>
            </a:r>
            <a:r>
              <a:rPr lang="he-IL"/>
              <a:t> חשו יבב סנפלינג </a:t>
            </a:r>
            <a:r>
              <a:rPr lang="he-IL" err="1"/>
              <a:t>ממויני</a:t>
            </a:r>
            <a:r>
              <a:rPr lang="he-IL"/>
              <a:t> תש </a:t>
            </a:r>
            <a:r>
              <a:rPr lang="he-IL" err="1"/>
              <a:t>רטרוספקטיבת</a:t>
            </a:r>
            <a:r>
              <a:rPr lang="he-IL"/>
              <a:t> מתומרצות זנח טסט אאחסנה</a:t>
            </a:r>
            <a:endParaRPr lang="en-US"/>
          </a:p>
        </p:txBody>
      </p:sp>
      <p:pic>
        <p:nvPicPr>
          <p:cNvPr id="7" name="Picture 6"/>
          <p:cNvPicPr>
            <a:picLocks noChangeAspect="1"/>
          </p:cNvPicPr>
          <p:nvPr userDrawn="1"/>
        </p:nvPicPr>
        <p:blipFill>
          <a:blip r:embed="rId2"/>
          <a:srcRect/>
          <a:stretch/>
        </p:blipFill>
        <p:spPr>
          <a:xfrm flipH="1">
            <a:off x="8067088" y="456447"/>
            <a:ext cx="4124912" cy="6429262"/>
          </a:xfrm>
          <a:prstGeom prst="rect">
            <a:avLst/>
          </a:prstGeom>
        </p:spPr>
      </p:pic>
      <p:sp>
        <p:nvSpPr>
          <p:cNvPr id="11" name="Picture Placeholder 5"/>
          <p:cNvSpPr>
            <a:spLocks noGrp="1"/>
          </p:cNvSpPr>
          <p:nvPr>
            <p:ph type="pic" sz="quarter" idx="11" hasCustomPrompt="1"/>
          </p:nvPr>
        </p:nvSpPr>
        <p:spPr>
          <a:xfrm>
            <a:off x="9843952" y="1894706"/>
            <a:ext cx="3235186" cy="3235184"/>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הכנס תמונה לכאן</a:t>
            </a:r>
            <a:endParaRPr lang="en-US"/>
          </a:p>
        </p:txBody>
      </p:sp>
      <p:pic>
        <p:nvPicPr>
          <p:cNvPr id="10" name="Picture 9"/>
          <p:cNvPicPr>
            <a:picLocks noChangeAspect="1"/>
          </p:cNvPicPr>
          <p:nvPr userDrawn="1"/>
        </p:nvPicPr>
        <p:blipFill>
          <a:blip r:embed="rId3"/>
          <a:srcRect/>
          <a:stretch/>
        </p:blipFill>
        <p:spPr>
          <a:xfrm>
            <a:off x="5665946" y="2139015"/>
            <a:ext cx="4855680" cy="4741279"/>
          </a:xfrm>
          <a:prstGeom prst="rect">
            <a:avLst/>
          </a:prstGeom>
        </p:spPr>
      </p:pic>
      <p:sp>
        <p:nvSpPr>
          <p:cNvPr id="15" name="Picture Placeholder 5"/>
          <p:cNvSpPr>
            <a:spLocks noGrp="1"/>
          </p:cNvSpPr>
          <p:nvPr>
            <p:ph type="pic" sz="quarter" idx="12" hasCustomPrompt="1"/>
          </p:nvPr>
        </p:nvSpPr>
        <p:spPr>
          <a:xfrm>
            <a:off x="6791590" y="3309398"/>
            <a:ext cx="2547031" cy="2547029"/>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הכנס תמונה לכאן</a:t>
            </a:r>
            <a:endParaRPr lang="en-US"/>
          </a:p>
        </p:txBody>
      </p:sp>
      <p:pic>
        <p:nvPicPr>
          <p:cNvPr id="13" name="Picture 12"/>
          <p:cNvPicPr>
            <a:picLocks noChangeAspect="1"/>
          </p:cNvPicPr>
          <p:nvPr userDrawn="1"/>
        </p:nvPicPr>
        <p:blipFill>
          <a:blip r:embed="rId4"/>
          <a:srcRect/>
          <a:stretch/>
        </p:blipFill>
        <p:spPr>
          <a:xfrm>
            <a:off x="7053222" y="456447"/>
            <a:ext cx="2633669" cy="2620885"/>
          </a:xfrm>
          <a:prstGeom prst="rect">
            <a:avLst/>
          </a:prstGeom>
        </p:spPr>
      </p:pic>
      <p:sp>
        <p:nvSpPr>
          <p:cNvPr id="17" name="Picture Placeholder 5"/>
          <p:cNvSpPr>
            <a:spLocks noGrp="1"/>
          </p:cNvSpPr>
          <p:nvPr>
            <p:ph type="pic" sz="quarter" idx="13" hasCustomPrompt="1"/>
          </p:nvPr>
        </p:nvSpPr>
        <p:spPr>
          <a:xfrm>
            <a:off x="7466281" y="855215"/>
            <a:ext cx="1795188" cy="1795187"/>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הכנס תמונה לכאן</a:t>
            </a:r>
            <a:endParaRPr lang="en-US"/>
          </a:p>
        </p:txBody>
      </p:sp>
      <p:sp>
        <p:nvSpPr>
          <p:cNvPr id="16" name="Footer Placeholder 27">
            <a:extLst>
              <a:ext uri="{FF2B5EF4-FFF2-40B4-BE49-F238E27FC236}">
                <a16:creationId xmlns:a16="http://schemas.microsoft.com/office/drawing/2014/main" id="{17C49006-1450-BC4E-A409-0456BCB61B5C}"/>
              </a:ext>
            </a:extLst>
          </p:cNvPr>
          <p:cNvSpPr>
            <a:spLocks noGrp="1"/>
          </p:cNvSpPr>
          <p:nvPr>
            <p:ph type="ftr" sz="quarter" idx="10"/>
          </p:nvPr>
        </p:nvSpPr>
        <p:spPr>
          <a:xfrm>
            <a:off x="949589" y="6285041"/>
            <a:ext cx="2159000" cy="249285"/>
          </a:xfrm>
          <a:prstGeom prst="rect">
            <a:avLst/>
          </a:prstGeom>
        </p:spPr>
        <p:txBody>
          <a:bodyPr/>
          <a:lstStyle>
            <a:lvl1pPr algn="l">
              <a:defRPr>
                <a:solidFill>
                  <a:schemeClr val="accent4"/>
                </a:solidFill>
              </a:defRPr>
            </a:lvl1pPr>
          </a:lstStyle>
          <a:p>
            <a:pPr rtl="1"/>
            <a:r>
              <a:rPr lang="he-IL"/>
              <a:t>כותרת המצגת</a:t>
            </a:r>
            <a:endParaRPr lang="en-US"/>
          </a:p>
        </p:txBody>
      </p:sp>
      <p:sp>
        <p:nvSpPr>
          <p:cNvPr id="19" name="Slide Number Placeholder 3">
            <a:extLst>
              <a:ext uri="{FF2B5EF4-FFF2-40B4-BE49-F238E27FC236}">
                <a16:creationId xmlns:a16="http://schemas.microsoft.com/office/drawing/2014/main" id="{151667B7-50D1-9847-BC35-DC1FC09D1965}"/>
              </a:ext>
            </a:extLst>
          </p:cNvPr>
          <p:cNvSpPr>
            <a:spLocks noGrp="1"/>
          </p:cNvSpPr>
          <p:nvPr>
            <p:ph type="sldNum" sz="quarter" idx="14"/>
          </p:nvPr>
        </p:nvSpPr>
        <p:spPr>
          <a:xfrm>
            <a:off x="473339" y="6238923"/>
            <a:ext cx="476250" cy="365125"/>
          </a:xfrm>
        </p:spPr>
        <p:txBody>
          <a:bodyPr/>
          <a:lstStyle>
            <a:lvl1pPr algn="l">
              <a:defRPr>
                <a:solidFill>
                  <a:schemeClr val="accent4"/>
                </a:solidFill>
              </a:defRPr>
            </a:lvl1pPr>
          </a:lstStyle>
          <a:p>
            <a:fld id="{FDB471CC-1647-9041-AC92-CE8E329D9294}" type="slidenum">
              <a:rPr lang="en-US" smtClean="0"/>
              <a:pPr/>
              <a:t>‹#›</a:t>
            </a:fld>
            <a:endParaRPr lang="en-US"/>
          </a:p>
        </p:txBody>
      </p:sp>
      <p:pic>
        <p:nvPicPr>
          <p:cNvPr id="20" name="Picture 19">
            <a:extLst>
              <a:ext uri="{FF2B5EF4-FFF2-40B4-BE49-F238E27FC236}">
                <a16:creationId xmlns:a16="http://schemas.microsoft.com/office/drawing/2014/main" id="{BAEED489-6F77-3846-975A-6B3AA7F28C2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242411" y="5893276"/>
            <a:ext cx="726433" cy="758445"/>
          </a:xfrm>
          <a:prstGeom prst="rect">
            <a:avLst/>
          </a:prstGeom>
        </p:spPr>
      </p:pic>
    </p:spTree>
    <p:extLst>
      <p:ext uri="{BB962C8B-B14F-4D97-AF65-F5344CB8AC3E}">
        <p14:creationId xmlns:p14="http://schemas.microsoft.com/office/powerpoint/2010/main" val="309164978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Title Slide">
    <p:bg>
      <p:bgRef idx="1001">
        <a:schemeClr val="bg2"/>
      </p:bgRef>
    </p:bg>
    <p:spTree>
      <p:nvGrpSpPr>
        <p:cNvPr id="1" name=""/>
        <p:cNvGrpSpPr/>
        <p:nvPr/>
      </p:nvGrpSpPr>
      <p:grpSpPr>
        <a:xfrm>
          <a:off x="0" y="0"/>
          <a:ext cx="0" cy="0"/>
          <a:chOff x="0" y="0"/>
          <a:chExt cx="0" cy="0"/>
        </a:xfrm>
      </p:grpSpPr>
      <p:sp>
        <p:nvSpPr>
          <p:cNvPr id="31" name="Rectangle 30"/>
          <p:cNvSpPr/>
          <p:nvPr userDrawn="1"/>
        </p:nvSpPr>
        <p:spPr>
          <a:xfrm>
            <a:off x="0" y="35003"/>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141410" y="-1"/>
            <a:ext cx="10161589" cy="1021091"/>
          </a:xfrm>
        </p:spPr>
        <p:txBody>
          <a:bodyPr anchor="ctr">
            <a:noAutofit/>
          </a:bodyPr>
          <a:lstStyle>
            <a:lvl1pPr algn="r">
              <a:lnSpc>
                <a:spcPct val="70000"/>
              </a:lnSpc>
              <a:defRPr sz="3600" b="1" baseline="0">
                <a:solidFill>
                  <a:schemeClr val="bg2"/>
                </a:solidFill>
              </a:defRPr>
            </a:lvl1pPr>
          </a:lstStyle>
          <a:p>
            <a:r>
              <a:rPr lang="he-IL"/>
              <a:t>כאן תבוא כותרת</a:t>
            </a:r>
            <a:endParaRPr lang="en-US"/>
          </a:p>
        </p:txBody>
      </p:sp>
      <p:sp>
        <p:nvSpPr>
          <p:cNvPr id="3" name="Subtitle 2"/>
          <p:cNvSpPr>
            <a:spLocks noGrp="1"/>
          </p:cNvSpPr>
          <p:nvPr>
            <p:ph type="subTitle" idx="1" hasCustomPrompt="1"/>
          </p:nvPr>
        </p:nvSpPr>
        <p:spPr>
          <a:xfrm>
            <a:off x="8262256" y="2365389"/>
            <a:ext cx="3040741" cy="3144457"/>
          </a:xfrm>
        </p:spPr>
        <p:txBody>
          <a:bodyPr>
            <a:noAutofit/>
          </a:bodyPr>
          <a:lstStyle>
            <a:lvl1pPr marL="0" indent="0" algn="r">
              <a:lnSpc>
                <a:spcPct val="120000"/>
              </a:lnSpc>
              <a:buNone/>
              <a:defRPr sz="1600" b="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גימטריית </a:t>
            </a:r>
            <a:r>
              <a:rPr lang="he-IL" err="1"/>
              <a:t>וכב</a:t>
            </a:r>
            <a:r>
              <a:rPr lang="he-IL"/>
              <a:t> חפפה מ הפיק </a:t>
            </a:r>
            <a:r>
              <a:rPr lang="he-IL" err="1"/>
              <a:t>היחסם</a:t>
            </a:r>
            <a:r>
              <a:rPr lang="he-IL"/>
              <a:t> טרנספורמציית קרט גתם נצן אוטומציה אקספוזיציה קונסטיטוטיבי סטרוקטורות </a:t>
            </a:r>
            <a:r>
              <a:rPr lang="he-IL" err="1"/>
              <a:t>תלחינני</a:t>
            </a:r>
            <a:r>
              <a:rPr lang="he-IL"/>
              <a:t> תש או ממפה </a:t>
            </a:r>
            <a:r>
              <a:rPr lang="he-IL" err="1"/>
              <a:t>היעגנם</a:t>
            </a:r>
            <a:r>
              <a:rPr lang="he-IL"/>
              <a:t> </a:t>
            </a:r>
            <a:r>
              <a:rPr lang="he-IL" err="1"/>
              <a:t>יתמחזר</a:t>
            </a:r>
            <a:r>
              <a:rPr lang="he-IL"/>
              <a:t> מק שקן חנכנו סנוקר תחטוב תהופנט </a:t>
            </a:r>
            <a:r>
              <a:rPr lang="he-IL" err="1"/>
              <a:t>יולן</a:t>
            </a:r>
            <a:r>
              <a:rPr lang="he-IL"/>
              <a:t> אמבולטורי זרכן תיקבצנה </a:t>
            </a:r>
            <a:r>
              <a:rPr lang="he-IL" err="1"/>
              <a:t>ספציפיקהלחנה</a:t>
            </a:r>
            <a:r>
              <a:rPr lang="he-IL"/>
              <a:t> בקטריולוגי </a:t>
            </a:r>
            <a:r>
              <a:rPr lang="he-IL" err="1"/>
              <a:t>היהגו</a:t>
            </a:r>
            <a:r>
              <a:rPr lang="he-IL"/>
              <a:t> אפיקורסי יתבהר הורצת </a:t>
            </a:r>
            <a:r>
              <a:rPr lang="he-IL" err="1"/>
              <a:t>נרצו</a:t>
            </a:r>
            <a:r>
              <a:rPr lang="he-IL"/>
              <a:t> קונצרטנטי תא אחבשן מרגש פיזיולוג מר שכלל </a:t>
            </a:r>
            <a:r>
              <a:rPr lang="he-IL" err="1"/>
              <a:t>שבצך</a:t>
            </a:r>
            <a:r>
              <a:rPr lang="he-IL"/>
              <a:t> חשו יבב סנפלינג </a:t>
            </a:r>
            <a:r>
              <a:rPr lang="he-IL" err="1"/>
              <a:t>ממויני</a:t>
            </a:r>
            <a:r>
              <a:rPr lang="he-IL"/>
              <a:t> תש </a:t>
            </a:r>
            <a:r>
              <a:rPr lang="he-IL" err="1"/>
              <a:t>רטרוספקטיבת</a:t>
            </a:r>
            <a:r>
              <a:rPr lang="he-IL"/>
              <a:t> מתומרצות </a:t>
            </a:r>
            <a:endParaRPr lang="en-US"/>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656" y="1776780"/>
            <a:ext cx="417341" cy="362765"/>
          </a:xfrm>
          <a:prstGeom prst="rect">
            <a:avLst/>
          </a:prstGeom>
        </p:spPr>
      </p:pic>
      <p:sp>
        <p:nvSpPr>
          <p:cNvPr id="14" name="Text Placeholder 5"/>
          <p:cNvSpPr>
            <a:spLocks noGrp="1"/>
          </p:cNvSpPr>
          <p:nvPr>
            <p:ph type="body" sz="quarter" idx="18" hasCustomPrompt="1"/>
          </p:nvPr>
        </p:nvSpPr>
        <p:spPr>
          <a:xfrm>
            <a:off x="8262256" y="1796286"/>
            <a:ext cx="2477070" cy="337494"/>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כותרת נושא</a:t>
            </a:r>
            <a:endParaRPr lang="en-US"/>
          </a:p>
        </p:txBody>
      </p:sp>
      <p:pic>
        <p:nvPicPr>
          <p:cNvPr id="28" name="Picture 2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6027" y="1776780"/>
            <a:ext cx="417341" cy="362765"/>
          </a:xfrm>
          <a:prstGeom prst="rect">
            <a:avLst/>
          </a:prstGeom>
        </p:spPr>
      </p:pic>
      <p:sp>
        <p:nvSpPr>
          <p:cNvPr id="29" name="Text Placeholder 5"/>
          <p:cNvSpPr>
            <a:spLocks noGrp="1"/>
          </p:cNvSpPr>
          <p:nvPr>
            <p:ph type="body" sz="quarter" idx="19" hasCustomPrompt="1"/>
          </p:nvPr>
        </p:nvSpPr>
        <p:spPr>
          <a:xfrm>
            <a:off x="4702627" y="1796286"/>
            <a:ext cx="2477070" cy="337494"/>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כותרת נושא</a:t>
            </a:r>
            <a:endParaRPr lang="en-US"/>
          </a:p>
        </p:txBody>
      </p:sp>
      <p:pic>
        <p:nvPicPr>
          <p:cNvPr id="32" name="Picture 3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66398" y="1776780"/>
            <a:ext cx="417341" cy="362765"/>
          </a:xfrm>
          <a:prstGeom prst="rect">
            <a:avLst/>
          </a:prstGeom>
        </p:spPr>
      </p:pic>
      <p:sp>
        <p:nvSpPr>
          <p:cNvPr id="33" name="Text Placeholder 5"/>
          <p:cNvSpPr>
            <a:spLocks noGrp="1"/>
          </p:cNvSpPr>
          <p:nvPr>
            <p:ph type="body" sz="quarter" idx="21" hasCustomPrompt="1"/>
          </p:nvPr>
        </p:nvSpPr>
        <p:spPr>
          <a:xfrm>
            <a:off x="1142998" y="1796286"/>
            <a:ext cx="2477070" cy="337494"/>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כותרת נושא</a:t>
            </a:r>
            <a:endParaRPr lang="en-US"/>
          </a:p>
        </p:txBody>
      </p:sp>
      <p:sp>
        <p:nvSpPr>
          <p:cNvPr id="7" name="מציין מיקום טקסט 6"/>
          <p:cNvSpPr>
            <a:spLocks noGrp="1"/>
          </p:cNvSpPr>
          <p:nvPr>
            <p:ph type="body" sz="quarter" idx="22" hasCustomPrompt="1"/>
          </p:nvPr>
        </p:nvSpPr>
        <p:spPr>
          <a:xfrm>
            <a:off x="4702627" y="2365375"/>
            <a:ext cx="3040062" cy="3144838"/>
          </a:xfrm>
        </p:spPr>
        <p:txBody>
          <a:bodyPr>
            <a:noAutofit/>
          </a:bodyPr>
          <a:lstStyle>
            <a:lvl1pPr>
              <a:lnSpc>
                <a:spcPct val="120000"/>
              </a:lnSpc>
              <a:defRPr/>
            </a:lvl1pPr>
          </a:lstStyle>
          <a:p>
            <a:r>
              <a:rPr lang="he-IL"/>
              <a:t>גימטריית </a:t>
            </a:r>
            <a:r>
              <a:rPr lang="he-IL" err="1"/>
              <a:t>וכב</a:t>
            </a:r>
            <a:r>
              <a:rPr lang="he-IL"/>
              <a:t> חפפה מ הפיק </a:t>
            </a:r>
            <a:r>
              <a:rPr lang="he-IL" err="1"/>
              <a:t>היחסם</a:t>
            </a:r>
            <a:r>
              <a:rPr lang="he-IL"/>
              <a:t> טרנספורמציית קרט גתם נצן אוטומציה אקספוזיציה קונסטיטוטיבי סטרוקטורות </a:t>
            </a:r>
            <a:r>
              <a:rPr lang="he-IL" err="1"/>
              <a:t>תלחינני</a:t>
            </a:r>
            <a:r>
              <a:rPr lang="he-IL"/>
              <a:t> תש או ממפה </a:t>
            </a:r>
            <a:r>
              <a:rPr lang="he-IL" err="1"/>
              <a:t>היעגנם</a:t>
            </a:r>
            <a:r>
              <a:rPr lang="he-IL"/>
              <a:t> </a:t>
            </a:r>
            <a:r>
              <a:rPr lang="he-IL" err="1"/>
              <a:t>יתמחזר</a:t>
            </a:r>
            <a:r>
              <a:rPr lang="he-IL"/>
              <a:t> מק שקן חנכנו סנוקר תחטוב תהופנט </a:t>
            </a:r>
            <a:r>
              <a:rPr lang="he-IL" err="1"/>
              <a:t>יולן</a:t>
            </a:r>
            <a:r>
              <a:rPr lang="he-IL"/>
              <a:t> אמבולטורי זרכן תיקבצנה </a:t>
            </a:r>
            <a:r>
              <a:rPr lang="he-IL" err="1"/>
              <a:t>ספציפיקהלחנה</a:t>
            </a:r>
            <a:r>
              <a:rPr lang="he-IL"/>
              <a:t> בקטריולוגי </a:t>
            </a:r>
            <a:r>
              <a:rPr lang="he-IL" err="1"/>
              <a:t>היהגו</a:t>
            </a:r>
            <a:r>
              <a:rPr lang="he-IL"/>
              <a:t> אפיקורסי יתבהר הורצת </a:t>
            </a:r>
            <a:r>
              <a:rPr lang="he-IL" err="1"/>
              <a:t>נרצו</a:t>
            </a:r>
            <a:r>
              <a:rPr lang="he-IL"/>
              <a:t> קונצרטנטי תא אחבשן מרגש פיזיולוג מר שכלל </a:t>
            </a:r>
            <a:r>
              <a:rPr lang="he-IL" err="1"/>
              <a:t>שבצך</a:t>
            </a:r>
            <a:r>
              <a:rPr lang="he-IL"/>
              <a:t> חשו יבב סנפלינג </a:t>
            </a:r>
            <a:r>
              <a:rPr lang="he-IL" err="1"/>
              <a:t>ממויני</a:t>
            </a:r>
            <a:r>
              <a:rPr lang="he-IL"/>
              <a:t> תש </a:t>
            </a:r>
            <a:r>
              <a:rPr lang="he-IL" err="1"/>
              <a:t>רטרוספקטיבת</a:t>
            </a:r>
            <a:r>
              <a:rPr lang="he-IL"/>
              <a:t> מתומרצות </a:t>
            </a:r>
            <a:endParaRPr lang="en-US"/>
          </a:p>
        </p:txBody>
      </p:sp>
      <p:sp>
        <p:nvSpPr>
          <p:cNvPr id="9" name="מציין מיקום טקסט 8"/>
          <p:cNvSpPr>
            <a:spLocks noGrp="1"/>
          </p:cNvSpPr>
          <p:nvPr>
            <p:ph type="body" sz="quarter" idx="23" hasCustomPrompt="1"/>
          </p:nvPr>
        </p:nvSpPr>
        <p:spPr>
          <a:xfrm>
            <a:off x="1141410" y="2365375"/>
            <a:ext cx="3041650" cy="3144838"/>
          </a:xfrm>
        </p:spPr>
        <p:txBody>
          <a:bodyPr>
            <a:noAutofit/>
          </a:bodyPr>
          <a:lstStyle>
            <a:lvl1pPr>
              <a:lnSpc>
                <a:spcPct val="120000"/>
              </a:lnSpc>
              <a:defRPr/>
            </a:lvl1pPr>
          </a:lstStyle>
          <a:p>
            <a:r>
              <a:rPr lang="he-IL"/>
              <a:t>גימטריית </a:t>
            </a:r>
            <a:r>
              <a:rPr lang="he-IL" err="1"/>
              <a:t>וכב</a:t>
            </a:r>
            <a:r>
              <a:rPr lang="he-IL"/>
              <a:t> חפפה מ הפיק </a:t>
            </a:r>
            <a:r>
              <a:rPr lang="he-IL" err="1"/>
              <a:t>היחסם</a:t>
            </a:r>
            <a:r>
              <a:rPr lang="he-IL"/>
              <a:t> טרנספורמציית קרט גתם נצן אוטומציה אקספוזיציה קונסטיטוטיבי סטרוקטורות </a:t>
            </a:r>
            <a:r>
              <a:rPr lang="he-IL" err="1"/>
              <a:t>תלחינני</a:t>
            </a:r>
            <a:r>
              <a:rPr lang="he-IL"/>
              <a:t> תש או ממפה </a:t>
            </a:r>
            <a:r>
              <a:rPr lang="he-IL" err="1"/>
              <a:t>היעגנם</a:t>
            </a:r>
            <a:r>
              <a:rPr lang="he-IL"/>
              <a:t> </a:t>
            </a:r>
            <a:r>
              <a:rPr lang="he-IL" err="1"/>
              <a:t>יתמחזר</a:t>
            </a:r>
            <a:r>
              <a:rPr lang="he-IL"/>
              <a:t> מק שקן חנכנו סנוקר תחטוב תהופנט </a:t>
            </a:r>
            <a:r>
              <a:rPr lang="he-IL" err="1"/>
              <a:t>יולן</a:t>
            </a:r>
            <a:r>
              <a:rPr lang="he-IL"/>
              <a:t> אמבולטורי זרכן תיקבצנה </a:t>
            </a:r>
            <a:r>
              <a:rPr lang="he-IL" err="1"/>
              <a:t>ספציפיקהלחנה</a:t>
            </a:r>
            <a:r>
              <a:rPr lang="he-IL"/>
              <a:t> בקטריולוגי </a:t>
            </a:r>
            <a:r>
              <a:rPr lang="he-IL" err="1"/>
              <a:t>היהגו</a:t>
            </a:r>
            <a:r>
              <a:rPr lang="he-IL"/>
              <a:t> אפיקורסי יתבהר הורצת </a:t>
            </a:r>
            <a:r>
              <a:rPr lang="he-IL" err="1"/>
              <a:t>נרצו</a:t>
            </a:r>
            <a:r>
              <a:rPr lang="he-IL"/>
              <a:t> קונצרטנטי תא אחבשן מרגש פיזיולוג מר שכלל </a:t>
            </a:r>
            <a:r>
              <a:rPr lang="he-IL" err="1"/>
              <a:t>שבצך</a:t>
            </a:r>
            <a:r>
              <a:rPr lang="he-IL"/>
              <a:t> חשו יבב סנפלינג </a:t>
            </a:r>
            <a:r>
              <a:rPr lang="he-IL" err="1"/>
              <a:t>ממויני</a:t>
            </a:r>
            <a:r>
              <a:rPr lang="he-IL"/>
              <a:t> תש </a:t>
            </a:r>
            <a:r>
              <a:rPr lang="he-IL" err="1"/>
              <a:t>רטרוספקטיבת</a:t>
            </a:r>
            <a:r>
              <a:rPr lang="he-IL"/>
              <a:t> מתומרצות </a:t>
            </a:r>
            <a:endParaRPr lang="en-US"/>
          </a:p>
        </p:txBody>
      </p:sp>
      <p:sp>
        <p:nvSpPr>
          <p:cNvPr id="16" name="Footer Placeholder 27">
            <a:extLst>
              <a:ext uri="{FF2B5EF4-FFF2-40B4-BE49-F238E27FC236}">
                <a16:creationId xmlns:a16="http://schemas.microsoft.com/office/drawing/2014/main" id="{526142CD-1996-334C-808F-23EEA4F4DDAA}"/>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a:t>כותרת המצגת</a:t>
            </a:r>
            <a:endParaRPr lang="en-US"/>
          </a:p>
        </p:txBody>
      </p:sp>
      <p:sp>
        <p:nvSpPr>
          <p:cNvPr id="17" name="Slide Number Placeholder 3">
            <a:extLst>
              <a:ext uri="{FF2B5EF4-FFF2-40B4-BE49-F238E27FC236}">
                <a16:creationId xmlns:a16="http://schemas.microsoft.com/office/drawing/2014/main" id="{D8A2B40D-99E6-E04C-BABD-C01F440685B1}"/>
              </a:ext>
            </a:extLst>
          </p:cNvPr>
          <p:cNvSpPr>
            <a:spLocks noGrp="1"/>
          </p:cNvSpPr>
          <p:nvPr>
            <p:ph type="sldNum" sz="quarter" idx="24"/>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19" name="Picture 18">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Title Slide">
    <p:bg>
      <p:bgRef idx="1001">
        <a:schemeClr val="bg2"/>
      </p:bgRef>
    </p:bg>
    <p:spTree>
      <p:nvGrpSpPr>
        <p:cNvPr id="1" name=""/>
        <p:cNvGrpSpPr/>
        <p:nvPr/>
      </p:nvGrpSpPr>
      <p:grpSpPr>
        <a:xfrm>
          <a:off x="0" y="0"/>
          <a:ext cx="0" cy="0"/>
          <a:chOff x="0" y="0"/>
          <a:chExt cx="0" cy="0"/>
        </a:xfrm>
      </p:grpSpPr>
      <p:sp>
        <p:nvSpPr>
          <p:cNvPr id="9" name="Text Placeholder 8"/>
          <p:cNvSpPr>
            <a:spLocks noGrp="1"/>
          </p:cNvSpPr>
          <p:nvPr>
            <p:ph type="body" sz="quarter" idx="24" hasCustomPrompt="1"/>
          </p:nvPr>
        </p:nvSpPr>
        <p:spPr>
          <a:xfrm>
            <a:off x="1149328" y="3744068"/>
            <a:ext cx="3042274" cy="431741"/>
          </a:xfrm>
        </p:spPr>
        <p:txBody>
          <a:bodyPr>
            <a:noAutofit/>
          </a:bodyPr>
          <a:lstStyle>
            <a:lvl1pPr algn="ctr">
              <a:defRPr sz="2000" b="1" baseline="0"/>
            </a:lvl1pPr>
            <a:lvl2pPr algn="ctr">
              <a:defRPr/>
            </a:lvl2pPr>
            <a:lvl3pPr algn="ctr">
              <a:defRPr/>
            </a:lvl3pPr>
            <a:lvl4pPr algn="ctr">
              <a:defRPr/>
            </a:lvl4pPr>
            <a:lvl5pPr algn="ctr">
              <a:defRPr/>
            </a:lvl5pPr>
          </a:lstStyle>
          <a:p>
            <a:pPr marL="0" marR="0" lvl="0" indent="0" algn="ctr" defTabSz="914400" rtl="1" eaLnBrk="1" fontAlgn="auto" latinLnBrk="0" hangingPunct="1">
              <a:lnSpc>
                <a:spcPct val="90000"/>
              </a:lnSpc>
              <a:spcBef>
                <a:spcPts val="400"/>
              </a:spcBef>
              <a:spcAft>
                <a:spcPts val="400"/>
              </a:spcAft>
              <a:buClrTx/>
              <a:buSzTx/>
              <a:buFont typeface="Arial"/>
              <a:buNone/>
              <a:tabLst/>
              <a:defRPr/>
            </a:pPr>
            <a:r>
              <a:rPr lang="he-IL"/>
              <a:t>אילון </a:t>
            </a:r>
            <a:r>
              <a:rPr lang="he-IL" err="1"/>
              <a:t>מאסק</a:t>
            </a:r>
            <a:endParaRPr lang="en-US"/>
          </a:p>
        </p:txBody>
      </p:sp>
      <p:sp>
        <p:nvSpPr>
          <p:cNvPr id="21" name="Text Placeholder 8"/>
          <p:cNvSpPr>
            <a:spLocks noGrp="1"/>
          </p:cNvSpPr>
          <p:nvPr>
            <p:ph type="body" sz="quarter" idx="25" hasCustomPrompt="1"/>
          </p:nvPr>
        </p:nvSpPr>
        <p:spPr>
          <a:xfrm>
            <a:off x="1149328" y="4262339"/>
            <a:ext cx="3042274" cy="805780"/>
          </a:xfrm>
        </p:spPr>
        <p:txBody>
          <a:bodyPr>
            <a:noAutofit/>
          </a:bodyPr>
          <a:lstStyle>
            <a:lvl1pPr algn="ctr">
              <a:lnSpc>
                <a:spcPct val="120000"/>
              </a:lnSpc>
              <a:buNone/>
              <a:defRPr sz="1600" b="0" baseline="0"/>
            </a:lvl1pPr>
            <a:lvl2pPr algn="ctr">
              <a:defRPr/>
            </a:lvl2pPr>
            <a:lvl3pPr algn="ctr">
              <a:defRPr/>
            </a:lvl3pPr>
            <a:lvl4pPr algn="ctr">
              <a:defRPr/>
            </a:lvl4pPr>
            <a:lvl5pPr algn="ctr">
              <a:defRPr/>
            </a:lvl5pPr>
          </a:lstStyle>
          <a:p>
            <a:r>
              <a:rPr lang="he-IL"/>
              <a:t>גימטריית </a:t>
            </a:r>
            <a:r>
              <a:rPr lang="he-IL" err="1"/>
              <a:t>וכב</a:t>
            </a:r>
            <a:r>
              <a:rPr lang="he-IL"/>
              <a:t> חפפה מ הפיק </a:t>
            </a:r>
            <a:r>
              <a:rPr lang="he-IL" err="1"/>
              <a:t>היחסם</a:t>
            </a:r>
            <a:r>
              <a:rPr lang="he-IL"/>
              <a:t> טרנספורמציית קרט גתם נצן אוטומציה אקספוזיציה קונסטיטוטיבי</a:t>
            </a:r>
            <a:endParaRPr lang="en-US"/>
          </a:p>
        </p:txBody>
      </p:sp>
      <p:sp>
        <p:nvSpPr>
          <p:cNvPr id="22" name="Text Placeholder 8"/>
          <p:cNvSpPr>
            <a:spLocks noGrp="1"/>
          </p:cNvSpPr>
          <p:nvPr>
            <p:ph type="body" sz="quarter" idx="26" hasCustomPrompt="1"/>
          </p:nvPr>
        </p:nvSpPr>
        <p:spPr>
          <a:xfrm>
            <a:off x="4766587" y="3744068"/>
            <a:ext cx="3042274" cy="431741"/>
          </a:xfrm>
        </p:spPr>
        <p:txBody>
          <a:bodyPr>
            <a:noAutofit/>
          </a:bodyPr>
          <a:lstStyle>
            <a:lvl1pPr algn="ctr">
              <a:defRPr sz="2000" b="1" baseline="0"/>
            </a:lvl1pPr>
            <a:lvl2pPr algn="ctr">
              <a:defRPr/>
            </a:lvl2pPr>
            <a:lvl3pPr algn="ctr">
              <a:defRPr/>
            </a:lvl3pPr>
            <a:lvl4pPr algn="ctr">
              <a:defRPr/>
            </a:lvl4pPr>
            <a:lvl5pPr algn="ctr">
              <a:defRPr/>
            </a:lvl5pPr>
          </a:lstStyle>
          <a:p>
            <a:pPr marL="0" marR="0" lvl="0" indent="0" algn="ctr" defTabSz="914400" rtl="1" eaLnBrk="1" fontAlgn="auto" latinLnBrk="0" hangingPunct="1">
              <a:lnSpc>
                <a:spcPct val="90000"/>
              </a:lnSpc>
              <a:spcBef>
                <a:spcPts val="400"/>
              </a:spcBef>
              <a:spcAft>
                <a:spcPts val="400"/>
              </a:spcAft>
              <a:buClrTx/>
              <a:buSzTx/>
              <a:buFont typeface="Arial"/>
              <a:buNone/>
              <a:tabLst/>
              <a:defRPr/>
            </a:pPr>
            <a:r>
              <a:rPr lang="he-IL"/>
              <a:t>אילון </a:t>
            </a:r>
            <a:r>
              <a:rPr lang="he-IL" err="1"/>
              <a:t>מאסק</a:t>
            </a:r>
            <a:endParaRPr lang="en-US"/>
          </a:p>
        </p:txBody>
      </p:sp>
      <p:sp>
        <p:nvSpPr>
          <p:cNvPr id="23" name="Text Placeholder 8"/>
          <p:cNvSpPr>
            <a:spLocks noGrp="1"/>
          </p:cNvSpPr>
          <p:nvPr>
            <p:ph type="body" sz="quarter" idx="27" hasCustomPrompt="1"/>
          </p:nvPr>
        </p:nvSpPr>
        <p:spPr>
          <a:xfrm>
            <a:off x="4766587" y="4262339"/>
            <a:ext cx="3042274" cy="805780"/>
          </a:xfrm>
        </p:spPr>
        <p:txBody>
          <a:bodyPr>
            <a:noAutofit/>
          </a:bodyPr>
          <a:lstStyle>
            <a:lvl1pPr algn="ctr">
              <a:lnSpc>
                <a:spcPct val="120000"/>
              </a:lnSpc>
              <a:buNone/>
              <a:defRPr sz="1600" b="0" baseline="0"/>
            </a:lvl1pPr>
            <a:lvl2pPr algn="ctr">
              <a:defRPr/>
            </a:lvl2pPr>
            <a:lvl3pPr algn="ctr">
              <a:defRPr/>
            </a:lvl3pPr>
            <a:lvl4pPr algn="ctr">
              <a:defRPr/>
            </a:lvl4pPr>
            <a:lvl5pPr algn="ctr">
              <a:defRPr/>
            </a:lvl5pPr>
          </a:lstStyle>
          <a:p>
            <a:r>
              <a:rPr lang="he-IL"/>
              <a:t>גימטריית </a:t>
            </a:r>
            <a:r>
              <a:rPr lang="he-IL" err="1"/>
              <a:t>וכב</a:t>
            </a:r>
            <a:r>
              <a:rPr lang="he-IL"/>
              <a:t> חפפה מ הפיק </a:t>
            </a:r>
            <a:r>
              <a:rPr lang="he-IL" err="1"/>
              <a:t>היחסם</a:t>
            </a:r>
            <a:r>
              <a:rPr lang="he-IL"/>
              <a:t> טרנספורמציית קרט גתם נצן אוטומציה אקספוזיציה קונסטיטוטיבי</a:t>
            </a:r>
            <a:endParaRPr lang="en-US"/>
          </a:p>
        </p:txBody>
      </p:sp>
      <p:sp>
        <p:nvSpPr>
          <p:cNvPr id="24" name="Text Placeholder 8"/>
          <p:cNvSpPr>
            <a:spLocks noGrp="1"/>
          </p:cNvSpPr>
          <p:nvPr>
            <p:ph type="body" sz="quarter" idx="28" hasCustomPrompt="1"/>
          </p:nvPr>
        </p:nvSpPr>
        <p:spPr>
          <a:xfrm>
            <a:off x="8383846" y="3744068"/>
            <a:ext cx="3042274" cy="431741"/>
          </a:xfrm>
        </p:spPr>
        <p:txBody>
          <a:bodyPr>
            <a:noAutofit/>
          </a:bodyPr>
          <a:lstStyle>
            <a:lvl1pPr algn="ctr">
              <a:defRPr sz="2000" b="1" baseline="0"/>
            </a:lvl1pPr>
            <a:lvl2pPr algn="ctr">
              <a:defRPr/>
            </a:lvl2pPr>
            <a:lvl3pPr algn="ctr">
              <a:defRPr/>
            </a:lvl3pPr>
            <a:lvl4pPr algn="ctr">
              <a:defRPr/>
            </a:lvl4pPr>
            <a:lvl5pPr algn="ctr">
              <a:defRPr/>
            </a:lvl5pPr>
          </a:lstStyle>
          <a:p>
            <a:pPr marL="0" marR="0" lvl="0" indent="0" algn="ctr" defTabSz="914400" rtl="1" eaLnBrk="1" fontAlgn="auto" latinLnBrk="0" hangingPunct="1">
              <a:lnSpc>
                <a:spcPct val="90000"/>
              </a:lnSpc>
              <a:spcBef>
                <a:spcPts val="400"/>
              </a:spcBef>
              <a:spcAft>
                <a:spcPts val="400"/>
              </a:spcAft>
              <a:buClrTx/>
              <a:buSzTx/>
              <a:buFont typeface="Arial"/>
              <a:buNone/>
              <a:tabLst/>
              <a:defRPr/>
            </a:pPr>
            <a:r>
              <a:rPr lang="he-IL"/>
              <a:t>אילון </a:t>
            </a:r>
            <a:r>
              <a:rPr lang="he-IL" err="1"/>
              <a:t>מאסק</a:t>
            </a:r>
            <a:endParaRPr lang="en-US"/>
          </a:p>
        </p:txBody>
      </p:sp>
      <p:sp>
        <p:nvSpPr>
          <p:cNvPr id="25" name="Text Placeholder 8"/>
          <p:cNvSpPr>
            <a:spLocks noGrp="1"/>
          </p:cNvSpPr>
          <p:nvPr>
            <p:ph type="body" sz="quarter" idx="29" hasCustomPrompt="1"/>
          </p:nvPr>
        </p:nvSpPr>
        <p:spPr>
          <a:xfrm>
            <a:off x="8383846" y="4262339"/>
            <a:ext cx="3042274" cy="805780"/>
          </a:xfrm>
        </p:spPr>
        <p:txBody>
          <a:bodyPr>
            <a:noAutofit/>
          </a:bodyPr>
          <a:lstStyle>
            <a:lvl1pPr algn="ctr">
              <a:lnSpc>
                <a:spcPct val="120000"/>
              </a:lnSpc>
              <a:buNone/>
              <a:defRPr sz="1600" b="0" baseline="0"/>
            </a:lvl1pPr>
            <a:lvl2pPr algn="ctr">
              <a:defRPr/>
            </a:lvl2pPr>
            <a:lvl3pPr algn="ctr">
              <a:defRPr/>
            </a:lvl3pPr>
            <a:lvl4pPr algn="ctr">
              <a:defRPr/>
            </a:lvl4pPr>
            <a:lvl5pPr algn="ctr">
              <a:defRPr/>
            </a:lvl5pPr>
          </a:lstStyle>
          <a:p>
            <a:r>
              <a:rPr lang="he-IL"/>
              <a:t>גימטריית </a:t>
            </a:r>
            <a:r>
              <a:rPr lang="he-IL" err="1"/>
              <a:t>וכב</a:t>
            </a:r>
            <a:r>
              <a:rPr lang="he-IL"/>
              <a:t> חפפה מ הפיק </a:t>
            </a:r>
            <a:r>
              <a:rPr lang="he-IL" err="1"/>
              <a:t>היחסם</a:t>
            </a:r>
            <a:r>
              <a:rPr lang="he-IL"/>
              <a:t> טרנספורמציית קרט גתם נצן אוטומציה אקספוזיציה קונסטיטוטיבי</a:t>
            </a:r>
            <a:endParaRPr lang="en-US"/>
          </a:p>
        </p:txBody>
      </p:sp>
      <p:pic>
        <p:nvPicPr>
          <p:cNvPr id="10" name="Picture 9"/>
          <p:cNvPicPr>
            <a:picLocks noChangeAspect="1"/>
          </p:cNvPicPr>
          <p:nvPr userDrawn="1"/>
        </p:nvPicPr>
        <p:blipFill>
          <a:blip r:embed="rId2"/>
          <a:srcRect/>
          <a:stretch/>
        </p:blipFill>
        <p:spPr>
          <a:xfrm>
            <a:off x="1366295" y="1115571"/>
            <a:ext cx="2628497" cy="2628497"/>
          </a:xfrm>
          <a:prstGeom prst="rect">
            <a:avLst/>
          </a:prstGeom>
        </p:spPr>
      </p:pic>
      <p:sp>
        <p:nvSpPr>
          <p:cNvPr id="30" name="Picture Placeholder 5"/>
          <p:cNvSpPr>
            <a:spLocks noGrp="1"/>
          </p:cNvSpPr>
          <p:nvPr>
            <p:ph type="pic" sz="quarter" idx="13" hasCustomPrompt="1"/>
          </p:nvPr>
        </p:nvSpPr>
        <p:spPr>
          <a:xfrm>
            <a:off x="1994114" y="1768192"/>
            <a:ext cx="1314940" cy="1314939"/>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הכנס תמונה לכאן</a:t>
            </a:r>
            <a:endParaRPr lang="en-US"/>
          </a:p>
        </p:txBody>
      </p:sp>
      <p:pic>
        <p:nvPicPr>
          <p:cNvPr id="37" name="Picture 36"/>
          <p:cNvPicPr>
            <a:picLocks noChangeAspect="1"/>
          </p:cNvPicPr>
          <p:nvPr userDrawn="1"/>
        </p:nvPicPr>
        <p:blipFill>
          <a:blip r:embed="rId2"/>
          <a:srcRect/>
          <a:stretch/>
        </p:blipFill>
        <p:spPr>
          <a:xfrm>
            <a:off x="4971972" y="1115571"/>
            <a:ext cx="2628497" cy="2628497"/>
          </a:xfrm>
          <a:prstGeom prst="rect">
            <a:avLst/>
          </a:prstGeom>
        </p:spPr>
      </p:pic>
      <p:sp>
        <p:nvSpPr>
          <p:cNvPr id="38" name="Picture Placeholder 5"/>
          <p:cNvSpPr>
            <a:spLocks noGrp="1"/>
          </p:cNvSpPr>
          <p:nvPr>
            <p:ph type="pic" sz="quarter" idx="30" hasCustomPrompt="1"/>
          </p:nvPr>
        </p:nvSpPr>
        <p:spPr>
          <a:xfrm>
            <a:off x="5599791" y="1768192"/>
            <a:ext cx="1314940" cy="1314939"/>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הכנס תמונה לכאן</a:t>
            </a:r>
            <a:endParaRPr lang="en-US"/>
          </a:p>
        </p:txBody>
      </p:sp>
      <p:pic>
        <p:nvPicPr>
          <p:cNvPr id="39" name="Picture 38"/>
          <p:cNvPicPr>
            <a:picLocks noChangeAspect="1"/>
          </p:cNvPicPr>
          <p:nvPr userDrawn="1"/>
        </p:nvPicPr>
        <p:blipFill>
          <a:blip r:embed="rId2"/>
          <a:srcRect/>
          <a:stretch/>
        </p:blipFill>
        <p:spPr>
          <a:xfrm>
            <a:off x="8606712" y="1115571"/>
            <a:ext cx="2628497" cy="2628497"/>
          </a:xfrm>
          <a:prstGeom prst="rect">
            <a:avLst/>
          </a:prstGeom>
        </p:spPr>
      </p:pic>
      <p:sp>
        <p:nvSpPr>
          <p:cNvPr id="40" name="Picture Placeholder 5"/>
          <p:cNvSpPr>
            <a:spLocks noGrp="1"/>
          </p:cNvSpPr>
          <p:nvPr>
            <p:ph type="pic" sz="quarter" idx="31" hasCustomPrompt="1"/>
          </p:nvPr>
        </p:nvSpPr>
        <p:spPr>
          <a:xfrm>
            <a:off x="9234531" y="1768192"/>
            <a:ext cx="1314940" cy="1314939"/>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הכנס תמונה לכאן</a:t>
            </a:r>
            <a:endParaRPr lang="en-US"/>
          </a:p>
        </p:txBody>
      </p:sp>
      <p:sp>
        <p:nvSpPr>
          <p:cNvPr id="16" name="Footer Placeholder 27">
            <a:extLst>
              <a:ext uri="{FF2B5EF4-FFF2-40B4-BE49-F238E27FC236}">
                <a16:creationId xmlns:a16="http://schemas.microsoft.com/office/drawing/2014/main" id="{8087EA24-6E66-6242-AE04-C08B6AFCEAA4}"/>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a:t>כותרת המצגת</a:t>
            </a:r>
            <a:endParaRPr lang="en-US"/>
          </a:p>
        </p:txBody>
      </p:sp>
      <p:sp>
        <p:nvSpPr>
          <p:cNvPr id="17" name="Slide Number Placeholder 3">
            <a:extLst>
              <a:ext uri="{FF2B5EF4-FFF2-40B4-BE49-F238E27FC236}">
                <a16:creationId xmlns:a16="http://schemas.microsoft.com/office/drawing/2014/main" id="{8D36CC13-EEE4-CC49-8E77-A16AE6EC8340}"/>
              </a:ext>
            </a:extLst>
          </p:cNvPr>
          <p:cNvSpPr>
            <a:spLocks noGrp="1"/>
          </p:cNvSpPr>
          <p:nvPr>
            <p:ph type="sldNum" sz="quarter" idx="2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19" name="Picture 18">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8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04257" y="163629"/>
            <a:ext cx="4576149" cy="870194"/>
          </a:xfrm>
        </p:spPr>
        <p:txBody>
          <a:bodyPr anchor="ctr">
            <a:noAutofit/>
          </a:bodyPr>
          <a:lstStyle>
            <a:lvl1pPr algn="r">
              <a:lnSpc>
                <a:spcPct val="70000"/>
              </a:lnSpc>
              <a:defRPr sz="3600" b="1" baseline="0">
                <a:solidFill>
                  <a:schemeClr val="tx2"/>
                </a:solidFill>
              </a:defRPr>
            </a:lvl1pPr>
          </a:lstStyle>
          <a:p>
            <a:r>
              <a:rPr lang="he-IL"/>
              <a:t>כאן תבוא כותרת</a:t>
            </a:r>
            <a:endParaRPr lang="en-US"/>
          </a:p>
        </p:txBody>
      </p:sp>
      <p:sp>
        <p:nvSpPr>
          <p:cNvPr id="7" name="Picture Placeholder 6"/>
          <p:cNvSpPr>
            <a:spLocks noGrp="1"/>
          </p:cNvSpPr>
          <p:nvPr>
            <p:ph type="pic" sz="quarter" idx="23" hasCustomPrompt="1"/>
          </p:nvPr>
        </p:nvSpPr>
        <p:spPr>
          <a:xfrm>
            <a:off x="6929438" y="0"/>
            <a:ext cx="5262562" cy="6899275"/>
          </a:xfrm>
          <a:solidFill>
            <a:schemeClr val="accent1"/>
          </a:solidFill>
        </p:spPr>
        <p:txBody>
          <a:body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a:t>הכנס תמונה לכאן</a:t>
            </a:r>
            <a:endParaRPr lang="en-US"/>
          </a:p>
        </p:txBody>
      </p:sp>
      <p:sp>
        <p:nvSpPr>
          <p:cNvPr id="4" name="מציין מיקום טקסט 3"/>
          <p:cNvSpPr>
            <a:spLocks noGrp="1"/>
          </p:cNvSpPr>
          <p:nvPr>
            <p:ph type="body" sz="quarter" idx="24" hasCustomPrompt="1"/>
          </p:nvPr>
        </p:nvSpPr>
        <p:spPr>
          <a:xfrm>
            <a:off x="1404257" y="1497013"/>
            <a:ext cx="4576149" cy="4081462"/>
          </a:xfrm>
        </p:spPr>
        <p:txBody>
          <a:bodyPr>
            <a:noAutofit/>
          </a:bodyPr>
          <a:lstStyle>
            <a:lvl1pPr>
              <a:lnSpc>
                <a:spcPct val="120000"/>
              </a:lnSpc>
              <a:defRPr sz="1600"/>
            </a:lvl1pPr>
          </a:lstStyle>
          <a:p>
            <a:pPr lvl="0"/>
            <a:r>
              <a:rPr lang="he-IL"/>
              <a:t>טקסט</a:t>
            </a:r>
          </a:p>
        </p:txBody>
      </p:sp>
      <p:sp>
        <p:nvSpPr>
          <p:cNvPr id="8" name="Footer Placeholder 27">
            <a:extLst>
              <a:ext uri="{FF2B5EF4-FFF2-40B4-BE49-F238E27FC236}">
                <a16:creationId xmlns:a16="http://schemas.microsoft.com/office/drawing/2014/main" id="{22BC0CE1-45BC-7248-AC36-D1C623382F5B}"/>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a:t>כותרת המצגת</a:t>
            </a:r>
            <a:endParaRPr lang="en-US"/>
          </a:p>
        </p:txBody>
      </p:sp>
      <p:sp>
        <p:nvSpPr>
          <p:cNvPr id="9" name="Slide Number Placeholder 3">
            <a:extLst>
              <a:ext uri="{FF2B5EF4-FFF2-40B4-BE49-F238E27FC236}">
                <a16:creationId xmlns:a16="http://schemas.microsoft.com/office/drawing/2014/main" id="{427597ED-3A58-A042-875C-27D5E294130B}"/>
              </a:ext>
            </a:extLst>
          </p:cNvPr>
          <p:cNvSpPr>
            <a:spLocks noGrp="1"/>
          </p:cNvSpPr>
          <p:nvPr>
            <p:ph type="sldNum" sz="quarter" idx="2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11" name="Picture 10">
            <a:extLst>
              <a:ext uri="{FF2B5EF4-FFF2-40B4-BE49-F238E27FC236}">
                <a16:creationId xmlns:a16="http://schemas.microsoft.com/office/drawing/2014/main" id="{519285DD-ED6F-014C-904C-94ECD3BEB7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28406" y="1717310"/>
            <a:ext cx="5647593" cy="870194"/>
          </a:xfrm>
        </p:spPr>
        <p:txBody>
          <a:bodyPr anchor="b">
            <a:noAutofit/>
          </a:bodyPr>
          <a:lstStyle>
            <a:lvl1pPr algn="r">
              <a:defRPr sz="4400" baseline="0">
                <a:solidFill>
                  <a:schemeClr val="bg1"/>
                </a:solidFill>
              </a:defRPr>
            </a:lvl1pPr>
          </a:lstStyle>
          <a:p>
            <a:r>
              <a:rPr lang="he-IL"/>
              <a:t>כותרת ראשית</a:t>
            </a:r>
            <a:endParaRPr lang="en-US"/>
          </a:p>
        </p:txBody>
      </p:sp>
      <p:sp>
        <p:nvSpPr>
          <p:cNvPr id="3" name="Subtitle 2"/>
          <p:cNvSpPr>
            <a:spLocks noGrp="1"/>
          </p:cNvSpPr>
          <p:nvPr>
            <p:ph type="subTitle" idx="1" hasCustomPrompt="1"/>
          </p:nvPr>
        </p:nvSpPr>
        <p:spPr>
          <a:xfrm>
            <a:off x="5528406" y="2874108"/>
            <a:ext cx="5647593" cy="414215"/>
          </a:xfrm>
        </p:spPr>
        <p:txBody>
          <a:bodyPr>
            <a:noAutofit/>
          </a:bodyPr>
          <a:lstStyle>
            <a:lvl1pPr marL="0" indent="0" algn="r">
              <a:buNone/>
              <a:defRPr sz="18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כותרת משנה</a:t>
            </a:r>
            <a:endParaRPr lang="en-US"/>
          </a:p>
        </p:txBody>
      </p:sp>
      <p:sp>
        <p:nvSpPr>
          <p:cNvPr id="4" name="Date Placeholder 3"/>
          <p:cNvSpPr>
            <a:spLocks noGrp="1"/>
          </p:cNvSpPr>
          <p:nvPr>
            <p:ph type="dt" sz="half" idx="10"/>
          </p:nvPr>
        </p:nvSpPr>
        <p:spPr>
          <a:xfrm>
            <a:off x="8432799" y="3288323"/>
            <a:ext cx="2743200" cy="365125"/>
          </a:xfrm>
          <a:prstGeom prst="rect">
            <a:avLst/>
          </a:prstGeom>
        </p:spPr>
        <p:txBody>
          <a:bodyPr/>
          <a:lstStyle>
            <a:lvl1pPr algn="r">
              <a:defRPr sz="1800" b="0">
                <a:solidFill>
                  <a:schemeClr val="accent1"/>
                </a:solidFill>
              </a:defRPr>
            </a:lvl1pPr>
          </a:lstStyle>
          <a:p>
            <a:endParaRPr lang="en-US"/>
          </a:p>
        </p:txBody>
      </p:sp>
      <p:pic>
        <p:nvPicPr>
          <p:cNvPr id="12" name="Picture 11"/>
          <p:cNvPicPr>
            <a:picLocks noChangeAspect="1"/>
          </p:cNvPicPr>
          <p:nvPr userDrawn="1"/>
        </p:nvPicPr>
        <p:blipFill>
          <a:blip r:embed="rId2"/>
          <a:srcRect/>
          <a:stretch/>
        </p:blipFill>
        <p:spPr>
          <a:xfrm>
            <a:off x="8635" y="827"/>
            <a:ext cx="5511135" cy="6857173"/>
          </a:xfrm>
          <a:prstGeom prst="rect">
            <a:avLst/>
          </a:prstGeom>
          <a:noFill/>
          <a:ln>
            <a:noFill/>
          </a:ln>
        </p:spPr>
      </p:pic>
      <p:sp>
        <p:nvSpPr>
          <p:cNvPr id="6" name="Picture Placeholder 5"/>
          <p:cNvSpPr>
            <a:spLocks noGrp="1"/>
          </p:cNvSpPr>
          <p:nvPr>
            <p:ph type="pic" sz="quarter" idx="11" hasCustomPrompt="1"/>
          </p:nvPr>
        </p:nvSpPr>
        <p:spPr>
          <a:xfrm>
            <a:off x="-1344049" y="1149795"/>
            <a:ext cx="4773049" cy="4773049"/>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הכנס תמונה לכאן</a:t>
            </a:r>
            <a:endParaRPr lang="en-US"/>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63742" y="5535079"/>
            <a:ext cx="2212257" cy="821109"/>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3_Title Slide">
    <p:bg>
      <p:bgRef idx="1001">
        <a:schemeClr val="bg2"/>
      </p:bgRef>
    </p:bg>
    <p:spTree>
      <p:nvGrpSpPr>
        <p:cNvPr id="1" name=""/>
        <p:cNvGrpSpPr/>
        <p:nvPr/>
      </p:nvGrpSpPr>
      <p:grpSpPr>
        <a:xfrm>
          <a:off x="0" y="0"/>
          <a:ext cx="0" cy="0"/>
          <a:chOff x="0" y="0"/>
          <a:chExt cx="0" cy="0"/>
        </a:xfrm>
      </p:grpSpPr>
      <p:sp>
        <p:nvSpPr>
          <p:cNvPr id="10" name="Rectangle 9"/>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404257" y="0"/>
            <a:ext cx="4576149" cy="983023"/>
          </a:xfrm>
        </p:spPr>
        <p:txBody>
          <a:bodyPr anchor="ctr">
            <a:noAutofit/>
          </a:bodyPr>
          <a:lstStyle>
            <a:lvl1pPr algn="r">
              <a:lnSpc>
                <a:spcPct val="70000"/>
              </a:lnSpc>
              <a:defRPr sz="3600" b="1" baseline="0">
                <a:solidFill>
                  <a:schemeClr val="bg2"/>
                </a:solidFill>
              </a:defRPr>
            </a:lvl1pPr>
          </a:lstStyle>
          <a:p>
            <a:r>
              <a:rPr lang="he-IL"/>
              <a:t>כאן תבוא כותרת</a:t>
            </a:r>
            <a:endParaRPr lang="en-US"/>
          </a:p>
        </p:txBody>
      </p:sp>
      <p:sp>
        <p:nvSpPr>
          <p:cNvPr id="7" name="Picture Placeholder 6"/>
          <p:cNvSpPr>
            <a:spLocks noGrp="1"/>
          </p:cNvSpPr>
          <p:nvPr>
            <p:ph type="pic" sz="quarter" idx="23" hasCustomPrompt="1"/>
          </p:nvPr>
        </p:nvSpPr>
        <p:spPr>
          <a:xfrm>
            <a:off x="6929438" y="0"/>
            <a:ext cx="5262562" cy="6899275"/>
          </a:xfrm>
          <a:solidFill>
            <a:schemeClr val="accent1"/>
          </a:solidFill>
        </p:spPr>
        <p:txBody>
          <a:body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a:t>הכנס תמונה לכאן</a:t>
            </a:r>
            <a:endParaRPr lang="en-US"/>
          </a:p>
        </p:txBody>
      </p:sp>
      <p:sp>
        <p:nvSpPr>
          <p:cNvPr id="4" name="מציין מיקום טקסט 3"/>
          <p:cNvSpPr>
            <a:spLocks noGrp="1"/>
          </p:cNvSpPr>
          <p:nvPr>
            <p:ph type="body" sz="quarter" idx="24" hasCustomPrompt="1"/>
          </p:nvPr>
        </p:nvSpPr>
        <p:spPr>
          <a:xfrm>
            <a:off x="1404257" y="1497013"/>
            <a:ext cx="4576149" cy="4081462"/>
          </a:xfrm>
        </p:spPr>
        <p:txBody>
          <a:bodyPr>
            <a:noAutofit/>
          </a:bodyPr>
          <a:lstStyle>
            <a:lvl1pPr>
              <a:lnSpc>
                <a:spcPct val="120000"/>
              </a:lnSpc>
              <a:defRPr sz="1600"/>
            </a:lvl1pPr>
          </a:lstStyle>
          <a:p>
            <a:pPr lvl="0"/>
            <a:r>
              <a:rPr lang="he-IL"/>
              <a:t>טקסט</a:t>
            </a:r>
          </a:p>
        </p:txBody>
      </p:sp>
      <p:sp>
        <p:nvSpPr>
          <p:cNvPr id="8" name="Footer Placeholder 27">
            <a:extLst>
              <a:ext uri="{FF2B5EF4-FFF2-40B4-BE49-F238E27FC236}">
                <a16:creationId xmlns:a16="http://schemas.microsoft.com/office/drawing/2014/main" id="{22BC0CE1-45BC-7248-AC36-D1C623382F5B}"/>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a:t>כותרת המצגת</a:t>
            </a:r>
            <a:endParaRPr lang="en-US"/>
          </a:p>
        </p:txBody>
      </p:sp>
      <p:sp>
        <p:nvSpPr>
          <p:cNvPr id="9" name="Slide Number Placeholder 3">
            <a:extLst>
              <a:ext uri="{FF2B5EF4-FFF2-40B4-BE49-F238E27FC236}">
                <a16:creationId xmlns:a16="http://schemas.microsoft.com/office/drawing/2014/main" id="{427597ED-3A58-A042-875C-27D5E294130B}"/>
              </a:ext>
            </a:extLst>
          </p:cNvPr>
          <p:cNvSpPr>
            <a:spLocks noGrp="1"/>
          </p:cNvSpPr>
          <p:nvPr>
            <p:ph type="sldNum" sz="quarter" idx="2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11" name="Picture 10">
            <a:extLst>
              <a:ext uri="{FF2B5EF4-FFF2-40B4-BE49-F238E27FC236}">
                <a16:creationId xmlns:a16="http://schemas.microsoft.com/office/drawing/2014/main" id="{519285DD-ED6F-014C-904C-94ECD3BEB7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Title Slide">
    <p:bg>
      <p:bgRef idx="1001">
        <a:schemeClr val="bg2"/>
      </p:bgRef>
    </p:bg>
    <p:spTree>
      <p:nvGrpSpPr>
        <p:cNvPr id="1" name=""/>
        <p:cNvGrpSpPr/>
        <p:nvPr/>
      </p:nvGrpSpPr>
      <p:grpSpPr>
        <a:xfrm>
          <a:off x="0" y="0"/>
          <a:ext cx="0" cy="0"/>
          <a:chOff x="0" y="0"/>
          <a:chExt cx="0" cy="0"/>
        </a:xfrm>
      </p:grpSpPr>
      <p:sp>
        <p:nvSpPr>
          <p:cNvPr id="7" name="Picture Placeholder 6"/>
          <p:cNvSpPr>
            <a:spLocks noGrp="1"/>
          </p:cNvSpPr>
          <p:nvPr>
            <p:ph type="pic" sz="quarter" idx="23" hasCustomPrompt="1"/>
          </p:nvPr>
        </p:nvSpPr>
        <p:spPr>
          <a:xfrm>
            <a:off x="0" y="990600"/>
            <a:ext cx="5262562" cy="5908675"/>
          </a:xfrm>
          <a:solidFill>
            <a:schemeClr val="accent1"/>
          </a:solidFill>
        </p:spPr>
        <p:txBody>
          <a:body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a:t>הכנס תמונה לכאן</a:t>
            </a:r>
            <a:endParaRPr lang="en-US"/>
          </a:p>
        </p:txBody>
      </p:sp>
      <p:sp>
        <p:nvSpPr>
          <p:cNvPr id="11" name="Rectangle 10">
            <a:extLst>
              <a:ext uri="{FF2B5EF4-FFF2-40B4-BE49-F238E27FC236}">
                <a16:creationId xmlns:a16="http://schemas.microsoft.com/office/drawing/2014/main" id="{7EE42D45-656B-7349-A9F9-88A1581D5AAF}"/>
              </a:ext>
            </a:extLst>
          </p:cNvPr>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09545" y="261603"/>
            <a:ext cx="4885072" cy="870194"/>
          </a:xfrm>
        </p:spPr>
        <p:txBody>
          <a:bodyPr anchor="ctr">
            <a:noAutofit/>
          </a:bodyPr>
          <a:lstStyle>
            <a:lvl1pPr algn="r">
              <a:lnSpc>
                <a:spcPct val="70000"/>
              </a:lnSpc>
              <a:defRPr sz="3600" b="1" baseline="0">
                <a:solidFill>
                  <a:schemeClr val="tx2"/>
                </a:solidFill>
              </a:defRPr>
            </a:lvl1pPr>
          </a:lstStyle>
          <a:p>
            <a:r>
              <a:rPr lang="he-IL"/>
              <a:t>כאן תבוא כותרת</a:t>
            </a:r>
            <a:endParaRPr lang="en-US"/>
          </a:p>
        </p:txBody>
      </p:sp>
      <p:sp>
        <p:nvSpPr>
          <p:cNvPr id="4" name="מציין מיקום טקסט 3"/>
          <p:cNvSpPr>
            <a:spLocks noGrp="1"/>
          </p:cNvSpPr>
          <p:nvPr>
            <p:ph type="body" sz="quarter" idx="24" hasCustomPrompt="1"/>
          </p:nvPr>
        </p:nvSpPr>
        <p:spPr>
          <a:xfrm>
            <a:off x="6509544" y="1497013"/>
            <a:ext cx="4885072" cy="4110037"/>
          </a:xfrm>
        </p:spPr>
        <p:txBody>
          <a:bodyPr>
            <a:noAutofit/>
          </a:bodyPr>
          <a:lstStyle>
            <a:lvl1pPr>
              <a:lnSpc>
                <a:spcPct val="120000"/>
              </a:lnSpc>
              <a:defRPr/>
            </a:lvl1pPr>
          </a:lstStyle>
          <a:p>
            <a:pPr lvl="0"/>
            <a:r>
              <a:rPr lang="he-IL"/>
              <a:t>טקסט</a:t>
            </a:r>
          </a:p>
        </p:txBody>
      </p:sp>
      <p:sp>
        <p:nvSpPr>
          <p:cNvPr id="5" name="Footer Placeholder 27">
            <a:extLst>
              <a:ext uri="{FF2B5EF4-FFF2-40B4-BE49-F238E27FC236}">
                <a16:creationId xmlns:a16="http://schemas.microsoft.com/office/drawing/2014/main" id="{528EE20D-5676-BB4B-99D0-6FDD9ADF89C0}"/>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a:t>כותרת המצגת</a:t>
            </a:r>
            <a:endParaRPr lang="en-US"/>
          </a:p>
        </p:txBody>
      </p:sp>
      <p:sp>
        <p:nvSpPr>
          <p:cNvPr id="6" name="Slide Number Placeholder 3">
            <a:extLst>
              <a:ext uri="{FF2B5EF4-FFF2-40B4-BE49-F238E27FC236}">
                <a16:creationId xmlns:a16="http://schemas.microsoft.com/office/drawing/2014/main" id="{4B256100-CA61-9D42-92D3-D1F432690108}"/>
              </a:ext>
            </a:extLst>
          </p:cNvPr>
          <p:cNvSpPr>
            <a:spLocks noGrp="1"/>
          </p:cNvSpPr>
          <p:nvPr>
            <p:ph type="sldNum" sz="quarter" idx="2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9" name="Picture 8">
            <a:extLst>
              <a:ext uri="{FF2B5EF4-FFF2-40B4-BE49-F238E27FC236}">
                <a16:creationId xmlns:a16="http://schemas.microsoft.com/office/drawing/2014/main" id="{519285DD-ED6F-014C-904C-94ECD3BEB7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0406" y="1272120"/>
            <a:ext cx="5302968" cy="534563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2_Title Slide">
    <p:bg>
      <p:bgRef idx="1001">
        <a:schemeClr val="bg2"/>
      </p:bgRef>
    </p:bg>
    <p:spTree>
      <p:nvGrpSpPr>
        <p:cNvPr id="1" name=""/>
        <p:cNvGrpSpPr/>
        <p:nvPr/>
      </p:nvGrpSpPr>
      <p:grpSpPr>
        <a:xfrm>
          <a:off x="0" y="0"/>
          <a:ext cx="0" cy="0"/>
          <a:chOff x="0" y="0"/>
          <a:chExt cx="0" cy="0"/>
        </a:xfrm>
      </p:grpSpPr>
      <p:sp>
        <p:nvSpPr>
          <p:cNvPr id="7" name="Picture Placeholder 6"/>
          <p:cNvSpPr>
            <a:spLocks noGrp="1"/>
          </p:cNvSpPr>
          <p:nvPr>
            <p:ph type="pic" sz="quarter" idx="23" hasCustomPrompt="1"/>
          </p:nvPr>
        </p:nvSpPr>
        <p:spPr>
          <a:xfrm>
            <a:off x="0" y="990600"/>
            <a:ext cx="5262562" cy="5908675"/>
          </a:xfrm>
          <a:solidFill>
            <a:schemeClr val="accent1"/>
          </a:solidFill>
        </p:spPr>
        <p:txBody>
          <a:body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a:t>הכנס תמונה לכאן</a:t>
            </a:r>
            <a:endParaRPr lang="en-US"/>
          </a:p>
        </p:txBody>
      </p:sp>
      <p:sp>
        <p:nvSpPr>
          <p:cNvPr id="11" name="Rectangle 10">
            <a:extLst>
              <a:ext uri="{FF2B5EF4-FFF2-40B4-BE49-F238E27FC236}">
                <a16:creationId xmlns:a16="http://schemas.microsoft.com/office/drawing/2014/main" id="{7EE42D45-656B-7349-A9F9-88A1581D5AAF}"/>
              </a:ext>
            </a:extLst>
          </p:cNvPr>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09545" y="261603"/>
            <a:ext cx="4885072" cy="870194"/>
          </a:xfrm>
        </p:spPr>
        <p:txBody>
          <a:bodyPr anchor="ctr">
            <a:noAutofit/>
          </a:bodyPr>
          <a:lstStyle>
            <a:lvl1pPr algn="r">
              <a:lnSpc>
                <a:spcPct val="70000"/>
              </a:lnSpc>
              <a:defRPr sz="3600" b="1" baseline="0">
                <a:solidFill>
                  <a:schemeClr val="tx2"/>
                </a:solidFill>
              </a:defRPr>
            </a:lvl1pPr>
          </a:lstStyle>
          <a:p>
            <a:r>
              <a:rPr lang="he-IL"/>
              <a:t>כאן תבוא כותרת</a:t>
            </a:r>
            <a:endParaRPr lang="en-US"/>
          </a:p>
        </p:txBody>
      </p:sp>
      <p:sp>
        <p:nvSpPr>
          <p:cNvPr id="4" name="מציין מיקום טקסט 3"/>
          <p:cNvSpPr>
            <a:spLocks noGrp="1"/>
          </p:cNvSpPr>
          <p:nvPr>
            <p:ph type="body" sz="quarter" idx="24" hasCustomPrompt="1"/>
          </p:nvPr>
        </p:nvSpPr>
        <p:spPr>
          <a:xfrm>
            <a:off x="6509544" y="1497013"/>
            <a:ext cx="4885072" cy="4110037"/>
          </a:xfrm>
        </p:spPr>
        <p:txBody>
          <a:bodyPr>
            <a:noAutofit/>
          </a:bodyPr>
          <a:lstStyle>
            <a:lvl1pPr>
              <a:lnSpc>
                <a:spcPct val="120000"/>
              </a:lnSpc>
              <a:defRPr/>
            </a:lvl1pPr>
          </a:lstStyle>
          <a:p>
            <a:pPr lvl="0"/>
            <a:r>
              <a:rPr lang="he-IL"/>
              <a:t>טקסט</a:t>
            </a:r>
          </a:p>
        </p:txBody>
      </p:sp>
      <p:sp>
        <p:nvSpPr>
          <p:cNvPr id="5" name="Footer Placeholder 27">
            <a:extLst>
              <a:ext uri="{FF2B5EF4-FFF2-40B4-BE49-F238E27FC236}">
                <a16:creationId xmlns:a16="http://schemas.microsoft.com/office/drawing/2014/main" id="{528EE20D-5676-BB4B-99D0-6FDD9ADF89C0}"/>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a:t>כותרת המצגת</a:t>
            </a:r>
            <a:endParaRPr lang="en-US"/>
          </a:p>
        </p:txBody>
      </p:sp>
      <p:sp>
        <p:nvSpPr>
          <p:cNvPr id="6" name="Slide Number Placeholder 3">
            <a:extLst>
              <a:ext uri="{FF2B5EF4-FFF2-40B4-BE49-F238E27FC236}">
                <a16:creationId xmlns:a16="http://schemas.microsoft.com/office/drawing/2014/main" id="{4B256100-CA61-9D42-92D3-D1F432690108}"/>
              </a:ext>
            </a:extLst>
          </p:cNvPr>
          <p:cNvSpPr>
            <a:spLocks noGrp="1"/>
          </p:cNvSpPr>
          <p:nvPr>
            <p:ph type="sldNum" sz="quarter" idx="2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9" name="Picture 8">
            <a:extLst>
              <a:ext uri="{FF2B5EF4-FFF2-40B4-BE49-F238E27FC236}">
                <a16:creationId xmlns:a16="http://schemas.microsoft.com/office/drawing/2014/main" id="{519285DD-ED6F-014C-904C-94ECD3BEB7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extLst>
      <p:ext uri="{BB962C8B-B14F-4D97-AF65-F5344CB8AC3E}">
        <p14:creationId xmlns:p14="http://schemas.microsoft.com/office/powerpoint/2010/main" val="2559294002"/>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02046" y="2776089"/>
            <a:ext cx="4548554" cy="870194"/>
          </a:xfrm>
        </p:spPr>
        <p:txBody>
          <a:bodyPr anchor="b">
            <a:normAutofit/>
          </a:bodyPr>
          <a:lstStyle>
            <a:lvl1pPr algn="r">
              <a:defRPr sz="4400" baseline="0">
                <a:solidFill>
                  <a:schemeClr val="bg1"/>
                </a:solidFill>
              </a:defRPr>
            </a:lvl1pPr>
          </a:lstStyle>
          <a:p>
            <a:r>
              <a:rPr lang="he-IL"/>
              <a:t>תודה רבה!</a:t>
            </a:r>
            <a:endParaRPr lang="en-US"/>
          </a:p>
        </p:txBody>
      </p:sp>
      <p:pic>
        <p:nvPicPr>
          <p:cNvPr id="5" name="Picture 4"/>
          <p:cNvPicPr>
            <a:picLocks noChangeAspect="1"/>
          </p:cNvPicPr>
          <p:nvPr userDrawn="1"/>
        </p:nvPicPr>
        <p:blipFill>
          <a:blip r:embed="rId2"/>
          <a:srcRect/>
          <a:stretch/>
        </p:blipFill>
        <p:spPr>
          <a:xfrm>
            <a:off x="0" y="21600"/>
            <a:ext cx="4776458" cy="6854752"/>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38343" y="5535079"/>
            <a:ext cx="2212257" cy="821109"/>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02046" y="2776089"/>
            <a:ext cx="4548554" cy="870194"/>
          </a:xfrm>
        </p:spPr>
        <p:txBody>
          <a:bodyPr anchor="b">
            <a:normAutofit/>
          </a:bodyPr>
          <a:lstStyle>
            <a:lvl1pPr algn="r">
              <a:defRPr sz="4400" baseline="0">
                <a:solidFill>
                  <a:schemeClr val="bg1"/>
                </a:solidFill>
              </a:defRPr>
            </a:lvl1pPr>
          </a:lstStyle>
          <a:p>
            <a:r>
              <a:rPr lang="he-IL"/>
              <a:t>תודה רבה!</a:t>
            </a:r>
            <a:endParaRPr lang="en-US"/>
          </a:p>
        </p:txBody>
      </p:sp>
      <p:pic>
        <p:nvPicPr>
          <p:cNvPr id="4" name="Picture 3"/>
          <p:cNvPicPr>
            <a:picLocks noChangeAspect="1"/>
          </p:cNvPicPr>
          <p:nvPr userDrawn="1"/>
        </p:nvPicPr>
        <p:blipFill>
          <a:blip r:embed="rId2"/>
          <a:srcRect/>
          <a:stretch/>
        </p:blipFill>
        <p:spPr>
          <a:xfrm>
            <a:off x="0" y="-865859"/>
            <a:ext cx="3860473" cy="7924801"/>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38343" y="5535079"/>
            <a:ext cx="2212257" cy="821109"/>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tx2"/>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rcRect/>
          <a:stretch/>
        </p:blipFill>
        <p:spPr>
          <a:xfrm flipH="1">
            <a:off x="6680865" y="827"/>
            <a:ext cx="5511135" cy="6857173"/>
          </a:xfrm>
          <a:prstGeom prst="rect">
            <a:avLst/>
          </a:prstGeom>
          <a:noFill/>
          <a:ln>
            <a:noFill/>
          </a:ln>
        </p:spPr>
      </p:pic>
      <p:sp>
        <p:nvSpPr>
          <p:cNvPr id="6" name="Picture Placeholder 5"/>
          <p:cNvSpPr>
            <a:spLocks noGrp="1"/>
          </p:cNvSpPr>
          <p:nvPr>
            <p:ph type="pic" sz="quarter" idx="11" hasCustomPrompt="1"/>
          </p:nvPr>
        </p:nvSpPr>
        <p:spPr>
          <a:xfrm>
            <a:off x="8992204" y="1149795"/>
            <a:ext cx="4773049" cy="4773049"/>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הכנס תמונה לכאן</a:t>
            </a:r>
            <a:endParaRPr lang="en-US"/>
          </a:p>
        </p:txBody>
      </p:sp>
      <p:sp>
        <p:nvSpPr>
          <p:cNvPr id="8" name="Title 1">
            <a:extLst>
              <a:ext uri="{FF2B5EF4-FFF2-40B4-BE49-F238E27FC236}">
                <a16:creationId xmlns:a16="http://schemas.microsoft.com/office/drawing/2014/main" id="{4F26AE8A-8240-0941-B2CC-CE0F0008C0B6}"/>
              </a:ext>
            </a:extLst>
          </p:cNvPr>
          <p:cNvSpPr>
            <a:spLocks noGrp="1"/>
          </p:cNvSpPr>
          <p:nvPr>
            <p:ph type="ctrTitle" hasCustomPrompt="1"/>
          </p:nvPr>
        </p:nvSpPr>
        <p:spPr>
          <a:xfrm flipH="1">
            <a:off x="1087035" y="1717310"/>
            <a:ext cx="5647593" cy="870194"/>
          </a:xfrm>
        </p:spPr>
        <p:txBody>
          <a:bodyPr anchor="b">
            <a:noAutofit/>
          </a:bodyPr>
          <a:lstStyle>
            <a:lvl1pPr algn="l">
              <a:defRPr sz="4400" baseline="0">
                <a:solidFill>
                  <a:schemeClr val="bg1"/>
                </a:solidFill>
              </a:defRPr>
            </a:lvl1pPr>
          </a:lstStyle>
          <a:p>
            <a:r>
              <a:rPr lang="he-IL"/>
              <a:t>כותרת ראשית</a:t>
            </a:r>
            <a:endParaRPr lang="en-US"/>
          </a:p>
        </p:txBody>
      </p:sp>
      <p:sp>
        <p:nvSpPr>
          <p:cNvPr id="10" name="Subtitle 2">
            <a:extLst>
              <a:ext uri="{FF2B5EF4-FFF2-40B4-BE49-F238E27FC236}">
                <a16:creationId xmlns:a16="http://schemas.microsoft.com/office/drawing/2014/main" id="{D8EB0326-CF14-864C-9C40-21E1F7CDA0D8}"/>
              </a:ext>
            </a:extLst>
          </p:cNvPr>
          <p:cNvSpPr>
            <a:spLocks noGrp="1"/>
          </p:cNvSpPr>
          <p:nvPr>
            <p:ph type="subTitle" idx="1" hasCustomPrompt="1"/>
          </p:nvPr>
        </p:nvSpPr>
        <p:spPr>
          <a:xfrm flipH="1">
            <a:off x="1087035" y="2874108"/>
            <a:ext cx="5647593" cy="414215"/>
          </a:xfrm>
        </p:spPr>
        <p:txBody>
          <a:bodyPr>
            <a:noAutofit/>
          </a:bodyPr>
          <a:lstStyle>
            <a:lvl1pPr marL="0" indent="0" algn="l">
              <a:buNone/>
              <a:defRPr sz="18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כותרת משנה</a:t>
            </a:r>
            <a:endParaRPr lang="en-US"/>
          </a:p>
        </p:txBody>
      </p:sp>
      <p:sp>
        <p:nvSpPr>
          <p:cNvPr id="11" name="Date Placeholder 3">
            <a:extLst>
              <a:ext uri="{FF2B5EF4-FFF2-40B4-BE49-F238E27FC236}">
                <a16:creationId xmlns:a16="http://schemas.microsoft.com/office/drawing/2014/main" id="{D5BCE0C5-B060-184A-BACB-40B516124963}"/>
              </a:ext>
            </a:extLst>
          </p:cNvPr>
          <p:cNvSpPr>
            <a:spLocks noGrp="1"/>
          </p:cNvSpPr>
          <p:nvPr>
            <p:ph type="dt" sz="half" idx="10"/>
          </p:nvPr>
        </p:nvSpPr>
        <p:spPr>
          <a:xfrm flipH="1">
            <a:off x="1087035" y="3288323"/>
            <a:ext cx="2743200" cy="365125"/>
          </a:xfrm>
          <a:prstGeom prst="rect">
            <a:avLst/>
          </a:prstGeom>
        </p:spPr>
        <p:txBody>
          <a:bodyPr/>
          <a:lstStyle>
            <a:lvl1pPr algn="l">
              <a:defRPr sz="1800" b="0">
                <a:solidFill>
                  <a:schemeClr val="accent1"/>
                </a:solidFill>
              </a:defRPr>
            </a:lvl1pPr>
          </a:lstStyle>
          <a:p>
            <a:endParaRPr lang="en-US"/>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7035" y="5535079"/>
            <a:ext cx="2212257" cy="821109"/>
          </a:xfrm>
          <a:prstGeom prst="rect">
            <a:avLst/>
          </a:prstGeom>
        </p:spPr>
      </p:pic>
    </p:spTree>
    <p:extLst>
      <p:ext uri="{BB962C8B-B14F-4D97-AF65-F5344CB8AC3E}">
        <p14:creationId xmlns:p14="http://schemas.microsoft.com/office/powerpoint/2010/main" val="198979416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2"/>
      </p:bgRef>
    </p:bg>
    <p:spTree>
      <p:nvGrpSpPr>
        <p:cNvPr id="1" name=""/>
        <p:cNvGrpSpPr/>
        <p:nvPr/>
      </p:nvGrpSpPr>
      <p:grpSpPr>
        <a:xfrm>
          <a:off x="0" y="0"/>
          <a:ext cx="0" cy="0"/>
          <a:chOff x="0" y="0"/>
          <a:chExt cx="0" cy="0"/>
        </a:xfrm>
      </p:grpSpPr>
      <p:sp>
        <p:nvSpPr>
          <p:cNvPr id="31" name="Rectangle 30"/>
          <p:cNvSpPr/>
          <p:nvPr userDrawn="1"/>
        </p:nvSpPr>
        <p:spPr>
          <a:xfrm>
            <a:off x="0" y="1094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algn="ctr" defTabSz="914400" rtl="0" eaLnBrk="1" latinLnBrk="0" hangingPunct="1"/>
            <a:endParaRPr lang="en-US"/>
          </a:p>
        </p:txBody>
      </p:sp>
      <p:pic>
        <p:nvPicPr>
          <p:cNvPr id="29" name="Picture 28"/>
          <p:cNvPicPr>
            <a:picLocks noChangeAspect="1"/>
          </p:cNvPicPr>
          <p:nvPr userDrawn="1"/>
        </p:nvPicPr>
        <p:blipFill>
          <a:blip r:embed="rId2"/>
          <a:srcRect/>
          <a:stretch/>
        </p:blipFill>
        <p:spPr>
          <a:xfrm>
            <a:off x="0" y="-11626"/>
            <a:ext cx="4100337" cy="4456888"/>
          </a:xfrm>
          <a:prstGeom prst="rect">
            <a:avLst/>
          </a:prstGeom>
          <a:noFill/>
          <a:ln>
            <a:noFill/>
          </a:ln>
        </p:spPr>
      </p:pic>
      <p:sp>
        <p:nvSpPr>
          <p:cNvPr id="2" name="Title 1"/>
          <p:cNvSpPr>
            <a:spLocks noGrp="1"/>
          </p:cNvSpPr>
          <p:nvPr>
            <p:ph type="ctrTitle" hasCustomPrompt="1"/>
          </p:nvPr>
        </p:nvSpPr>
        <p:spPr>
          <a:xfrm>
            <a:off x="3935186" y="10940"/>
            <a:ext cx="7367813" cy="990600"/>
          </a:xfrm>
        </p:spPr>
        <p:txBody>
          <a:bodyPr anchor="ctr">
            <a:noAutofit/>
          </a:bodyPr>
          <a:lstStyle>
            <a:lvl1pPr algn="r">
              <a:lnSpc>
                <a:spcPct val="70000"/>
              </a:lnSpc>
              <a:defRPr sz="3600" b="1" baseline="0">
                <a:solidFill>
                  <a:schemeClr val="bg2"/>
                </a:solidFill>
              </a:defRPr>
            </a:lvl1pPr>
          </a:lstStyle>
          <a:p>
            <a:r>
              <a:rPr lang="he-IL"/>
              <a:t>כותרת ראשית</a:t>
            </a:r>
            <a:endParaRPr lang="en-US"/>
          </a:p>
        </p:txBody>
      </p:sp>
      <p:sp>
        <p:nvSpPr>
          <p:cNvPr id="3" name="Subtitle 2"/>
          <p:cNvSpPr>
            <a:spLocks noGrp="1"/>
          </p:cNvSpPr>
          <p:nvPr>
            <p:ph type="subTitle" idx="1" hasCustomPrompt="1"/>
          </p:nvPr>
        </p:nvSpPr>
        <p:spPr>
          <a:xfrm>
            <a:off x="3935186" y="1474435"/>
            <a:ext cx="7367813" cy="3929428"/>
          </a:xfrm>
        </p:spPr>
        <p:txBody>
          <a:bodyPr>
            <a:noAutofit/>
          </a:bodyPr>
          <a:lstStyle>
            <a:lvl1pPr marL="0" indent="0" algn="r">
              <a:lnSpc>
                <a:spcPct val="150000"/>
              </a:lnSpc>
              <a:buNone/>
              <a:defRPr lang="he-IL" sz="1400" b="0" i="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טקסט רץ</a:t>
            </a:r>
            <a:endParaRPr lang="en-US"/>
          </a:p>
        </p:txBody>
      </p:sp>
      <p:sp>
        <p:nvSpPr>
          <p:cNvPr id="12" name="Footer Placeholder 27">
            <a:extLst>
              <a:ext uri="{FF2B5EF4-FFF2-40B4-BE49-F238E27FC236}">
                <a16:creationId xmlns:a16="http://schemas.microsoft.com/office/drawing/2014/main" id="{779C83AE-F52E-DF42-B134-91D6F8033145}"/>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a:t>כותרת המצגת</a:t>
            </a:r>
            <a:endParaRPr lang="en-US"/>
          </a:p>
        </p:txBody>
      </p:sp>
      <p:sp>
        <p:nvSpPr>
          <p:cNvPr id="13" name="Slide Number Placeholder 3">
            <a:extLst>
              <a:ext uri="{FF2B5EF4-FFF2-40B4-BE49-F238E27FC236}">
                <a16:creationId xmlns:a16="http://schemas.microsoft.com/office/drawing/2014/main" id="{72E6821F-C0F3-484A-8977-11A01112E5EE}"/>
              </a:ext>
            </a:extLst>
          </p:cNvPr>
          <p:cNvSpPr>
            <a:spLocks noGrp="1"/>
          </p:cNvSpPr>
          <p:nvPr>
            <p:ph type="sldNum" sz="quarter" idx="1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14" name="Picture 13">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2"/>
      </p:bgRef>
    </p:bg>
    <p:spTree>
      <p:nvGrpSpPr>
        <p:cNvPr id="1" name=""/>
        <p:cNvGrpSpPr/>
        <p:nvPr/>
      </p:nvGrpSpPr>
      <p:grpSpPr>
        <a:xfrm>
          <a:off x="0" y="0"/>
          <a:ext cx="0" cy="0"/>
          <a:chOff x="0" y="0"/>
          <a:chExt cx="0" cy="0"/>
        </a:xfrm>
      </p:grpSpPr>
      <p:sp>
        <p:nvSpPr>
          <p:cNvPr id="5" name="Rectangle 4"/>
          <p:cNvSpPr/>
          <p:nvPr userDrawn="1"/>
        </p:nvSpPr>
        <p:spPr>
          <a:xfrm>
            <a:off x="-24063"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algn="ctr" defTabSz="914400" rtl="1" eaLnBrk="1" latinLnBrk="0" hangingPunct="1"/>
            <a:endParaRPr lang="en-US"/>
          </a:p>
        </p:txBody>
      </p:sp>
      <p:sp>
        <p:nvSpPr>
          <p:cNvPr id="2" name="Title 1"/>
          <p:cNvSpPr>
            <a:spLocks noGrp="1"/>
          </p:cNvSpPr>
          <p:nvPr>
            <p:ph type="ctrTitle" hasCustomPrompt="1"/>
          </p:nvPr>
        </p:nvSpPr>
        <p:spPr>
          <a:xfrm>
            <a:off x="982246" y="0"/>
            <a:ext cx="7290841" cy="990600"/>
          </a:xfrm>
        </p:spPr>
        <p:txBody>
          <a:bodyPr anchor="ctr">
            <a:noAutofit/>
          </a:bodyPr>
          <a:lstStyle>
            <a:lvl1pPr algn="r">
              <a:lnSpc>
                <a:spcPct val="70000"/>
              </a:lnSpc>
              <a:defRPr sz="3600" b="1" baseline="0">
                <a:solidFill>
                  <a:schemeClr val="bg2"/>
                </a:solidFill>
              </a:defRPr>
            </a:lvl1pPr>
          </a:lstStyle>
          <a:p>
            <a:r>
              <a:rPr lang="he-IL"/>
              <a:t>כותרת ראשית</a:t>
            </a:r>
            <a:endParaRPr lang="en-US"/>
          </a:p>
        </p:txBody>
      </p:sp>
      <p:sp>
        <p:nvSpPr>
          <p:cNvPr id="3" name="Subtitle 2"/>
          <p:cNvSpPr>
            <a:spLocks noGrp="1"/>
          </p:cNvSpPr>
          <p:nvPr>
            <p:ph type="subTitle" idx="1" hasCustomPrompt="1"/>
          </p:nvPr>
        </p:nvSpPr>
        <p:spPr>
          <a:xfrm>
            <a:off x="982246" y="1474435"/>
            <a:ext cx="7290841" cy="3929428"/>
          </a:xfrm>
        </p:spPr>
        <p:txBody>
          <a:bodyPr>
            <a:noAutofit/>
          </a:bodyPr>
          <a:lstStyle>
            <a:lvl1pPr marL="0" indent="0" algn="r">
              <a:lnSpc>
                <a:spcPct val="150000"/>
              </a:lnSpc>
              <a:buNone/>
              <a:defRPr sz="14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טקסט רץ </a:t>
            </a:r>
            <a:endParaRPr lang="en-US"/>
          </a:p>
        </p:txBody>
      </p:sp>
      <p:pic>
        <p:nvPicPr>
          <p:cNvPr id="32" name="Picture 31"/>
          <p:cNvPicPr>
            <a:picLocks noChangeAspect="1"/>
          </p:cNvPicPr>
          <p:nvPr userDrawn="1"/>
        </p:nvPicPr>
        <p:blipFill>
          <a:blip r:embed="rId2"/>
          <a:srcRect/>
          <a:stretch/>
        </p:blipFill>
        <p:spPr>
          <a:xfrm>
            <a:off x="8273087" y="4631"/>
            <a:ext cx="3918913" cy="4758680"/>
          </a:xfrm>
          <a:prstGeom prst="rect">
            <a:avLst/>
          </a:prstGeom>
          <a:noFill/>
          <a:ln>
            <a:noFill/>
          </a:ln>
        </p:spPr>
      </p:pic>
      <p:sp>
        <p:nvSpPr>
          <p:cNvPr id="8" name="Footer Placeholder 27">
            <a:extLst>
              <a:ext uri="{FF2B5EF4-FFF2-40B4-BE49-F238E27FC236}">
                <a16:creationId xmlns:a16="http://schemas.microsoft.com/office/drawing/2014/main" id="{EBAC9312-1BE2-C341-9C0B-B81F41CCE6C4}"/>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a:t>כותרת המצגת</a:t>
            </a:r>
            <a:endParaRPr lang="en-US"/>
          </a:p>
        </p:txBody>
      </p:sp>
      <p:sp>
        <p:nvSpPr>
          <p:cNvPr id="9" name="Slide Number Placeholder 3">
            <a:extLst>
              <a:ext uri="{FF2B5EF4-FFF2-40B4-BE49-F238E27FC236}">
                <a16:creationId xmlns:a16="http://schemas.microsoft.com/office/drawing/2014/main" id="{F66B8DA5-C8A7-8E4E-843A-16FBD044AF45}"/>
              </a:ext>
            </a:extLst>
          </p:cNvPr>
          <p:cNvSpPr>
            <a:spLocks noGrp="1"/>
          </p:cNvSpPr>
          <p:nvPr>
            <p:ph type="sldNum" sz="quarter" idx="1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11" name="Picture 10">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bg>
      <p:bgRef idx="1001">
        <a:schemeClr val="bg2"/>
      </p:bgRef>
    </p:bg>
    <p:spTree>
      <p:nvGrpSpPr>
        <p:cNvPr id="1" name=""/>
        <p:cNvGrpSpPr/>
        <p:nvPr/>
      </p:nvGrpSpPr>
      <p:grpSpPr>
        <a:xfrm>
          <a:off x="0" y="0"/>
          <a:ext cx="0" cy="0"/>
          <a:chOff x="0" y="0"/>
          <a:chExt cx="0" cy="0"/>
        </a:xfrm>
      </p:grpSpPr>
      <p:sp>
        <p:nvSpPr>
          <p:cNvPr id="31" name="Rectangle 30"/>
          <p:cNvSpPr/>
          <p:nvPr userDrawn="1"/>
        </p:nvSpPr>
        <p:spPr>
          <a:xfrm>
            <a:off x="0" y="35003"/>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algn="ctr" defTabSz="914400" rtl="1" eaLnBrk="1" latinLnBrk="0" hangingPunct="1"/>
            <a:endParaRPr lang="en-US"/>
          </a:p>
        </p:txBody>
      </p:sp>
      <p:sp>
        <p:nvSpPr>
          <p:cNvPr id="2" name="Title 1"/>
          <p:cNvSpPr>
            <a:spLocks noGrp="1"/>
          </p:cNvSpPr>
          <p:nvPr>
            <p:ph type="ctrTitle" hasCustomPrompt="1"/>
          </p:nvPr>
        </p:nvSpPr>
        <p:spPr>
          <a:xfrm>
            <a:off x="4978400" y="-1"/>
            <a:ext cx="6324599" cy="1025603"/>
          </a:xfrm>
        </p:spPr>
        <p:txBody>
          <a:bodyPr anchor="ctr">
            <a:noAutofit/>
          </a:bodyPr>
          <a:lstStyle>
            <a:lvl1pPr algn="r">
              <a:lnSpc>
                <a:spcPct val="70000"/>
              </a:lnSpc>
              <a:defRPr sz="3600" b="1" baseline="0">
                <a:solidFill>
                  <a:schemeClr val="bg2"/>
                </a:solidFill>
              </a:defRPr>
            </a:lvl1pPr>
          </a:lstStyle>
          <a:p>
            <a:r>
              <a:rPr lang="he-IL"/>
              <a:t>כותרת ראשית</a:t>
            </a:r>
            <a:endParaRPr lang="en-US"/>
          </a:p>
        </p:txBody>
      </p:sp>
      <p:sp>
        <p:nvSpPr>
          <p:cNvPr id="3" name="Subtitle 2"/>
          <p:cNvSpPr>
            <a:spLocks noGrp="1"/>
          </p:cNvSpPr>
          <p:nvPr>
            <p:ph type="subTitle" idx="1" hasCustomPrompt="1"/>
          </p:nvPr>
        </p:nvSpPr>
        <p:spPr>
          <a:xfrm>
            <a:off x="4978400" y="1474435"/>
            <a:ext cx="6324599" cy="3929428"/>
          </a:xfrm>
        </p:spPr>
        <p:txBody>
          <a:bodyPr>
            <a:noAutofit/>
          </a:bodyPr>
          <a:lstStyle>
            <a:lvl1pPr marL="0" indent="0" algn="r">
              <a:lnSpc>
                <a:spcPct val="150000"/>
              </a:lnSpc>
              <a:buNone/>
              <a:defRPr sz="14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טקסט רץ </a:t>
            </a:r>
            <a:endParaRPr lang="en-US"/>
          </a:p>
        </p:txBody>
      </p:sp>
      <p:sp>
        <p:nvSpPr>
          <p:cNvPr id="11" name="Picture Placeholder 5"/>
          <p:cNvSpPr>
            <a:spLocks noGrp="1"/>
          </p:cNvSpPr>
          <p:nvPr>
            <p:ph type="pic" sz="quarter" idx="11" hasCustomPrompt="1"/>
          </p:nvPr>
        </p:nvSpPr>
        <p:spPr>
          <a:xfrm>
            <a:off x="-684830" y="885428"/>
            <a:ext cx="4773049" cy="4773049"/>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הכנס תמונה לכאן</a:t>
            </a:r>
            <a:endParaRPr lang="en-US"/>
          </a:p>
        </p:txBody>
      </p:sp>
      <p:pic>
        <p:nvPicPr>
          <p:cNvPr id="7" name="Picture 6"/>
          <p:cNvPicPr>
            <a:picLocks noChangeAspect="1"/>
          </p:cNvPicPr>
          <p:nvPr userDrawn="1"/>
        </p:nvPicPr>
        <p:blipFill>
          <a:blip r:embed="rId2"/>
          <a:srcRect/>
          <a:stretch/>
        </p:blipFill>
        <p:spPr>
          <a:xfrm>
            <a:off x="11723" y="1"/>
            <a:ext cx="6731000" cy="6858000"/>
          </a:xfrm>
          <a:prstGeom prst="rect">
            <a:avLst/>
          </a:prstGeom>
        </p:spPr>
      </p:pic>
      <p:sp>
        <p:nvSpPr>
          <p:cNvPr id="12" name="Footer Placeholder 27">
            <a:extLst>
              <a:ext uri="{FF2B5EF4-FFF2-40B4-BE49-F238E27FC236}">
                <a16:creationId xmlns:a16="http://schemas.microsoft.com/office/drawing/2014/main" id="{0D70752C-645D-0548-AB02-B9343BA9DAD3}"/>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a:t>כותרת המצגת</a:t>
            </a:r>
            <a:endParaRPr lang="en-US"/>
          </a:p>
        </p:txBody>
      </p:sp>
      <p:sp>
        <p:nvSpPr>
          <p:cNvPr id="13" name="Slide Number Placeholder 3">
            <a:extLst>
              <a:ext uri="{FF2B5EF4-FFF2-40B4-BE49-F238E27FC236}">
                <a16:creationId xmlns:a16="http://schemas.microsoft.com/office/drawing/2014/main" id="{8C2F4F33-CEEF-2640-BBE7-B2BCF3A56120}"/>
              </a:ext>
            </a:extLst>
          </p:cNvPr>
          <p:cNvSpPr>
            <a:spLocks noGrp="1"/>
          </p:cNvSpPr>
          <p:nvPr>
            <p:ph type="sldNum" sz="quarter" idx="12"/>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15" name="Picture 14">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8_Title Slide">
    <p:bg>
      <p:bgRef idx="1001">
        <a:schemeClr val="bg2"/>
      </p:bgRef>
    </p:bg>
    <p:spTree>
      <p:nvGrpSpPr>
        <p:cNvPr id="1" name=""/>
        <p:cNvGrpSpPr/>
        <p:nvPr/>
      </p:nvGrpSpPr>
      <p:grpSpPr>
        <a:xfrm>
          <a:off x="0" y="0"/>
          <a:ext cx="0" cy="0"/>
          <a:chOff x="0" y="0"/>
          <a:chExt cx="0" cy="0"/>
        </a:xfrm>
      </p:grpSpPr>
      <p:sp>
        <p:nvSpPr>
          <p:cNvPr id="31" name="Rectangle 30"/>
          <p:cNvSpPr/>
          <p:nvPr userDrawn="1"/>
        </p:nvSpPr>
        <p:spPr>
          <a:xfrm>
            <a:off x="0" y="35003"/>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algn="ctr" defTabSz="914400" rtl="1" eaLnBrk="1" latinLnBrk="0" hangingPunct="1"/>
            <a:endParaRPr lang="en-US"/>
          </a:p>
        </p:txBody>
      </p:sp>
      <p:sp>
        <p:nvSpPr>
          <p:cNvPr id="2" name="Title 1"/>
          <p:cNvSpPr>
            <a:spLocks noGrp="1"/>
          </p:cNvSpPr>
          <p:nvPr>
            <p:ph type="ctrTitle" hasCustomPrompt="1"/>
          </p:nvPr>
        </p:nvSpPr>
        <p:spPr>
          <a:xfrm>
            <a:off x="1094014" y="-1"/>
            <a:ext cx="6324599" cy="1025603"/>
          </a:xfrm>
        </p:spPr>
        <p:txBody>
          <a:bodyPr anchor="ctr">
            <a:noAutofit/>
          </a:bodyPr>
          <a:lstStyle>
            <a:lvl1pPr algn="l">
              <a:lnSpc>
                <a:spcPct val="70000"/>
              </a:lnSpc>
              <a:defRPr sz="3600" b="1" baseline="0">
                <a:solidFill>
                  <a:schemeClr val="bg2"/>
                </a:solidFill>
              </a:defRPr>
            </a:lvl1pPr>
          </a:lstStyle>
          <a:p>
            <a:r>
              <a:rPr lang="he-IL"/>
              <a:t>כותרת ראשית</a:t>
            </a:r>
            <a:endParaRPr lang="en-US"/>
          </a:p>
        </p:txBody>
      </p:sp>
      <p:sp>
        <p:nvSpPr>
          <p:cNvPr id="3" name="Subtitle 2"/>
          <p:cNvSpPr>
            <a:spLocks noGrp="1"/>
          </p:cNvSpPr>
          <p:nvPr>
            <p:ph type="subTitle" idx="1" hasCustomPrompt="1"/>
          </p:nvPr>
        </p:nvSpPr>
        <p:spPr>
          <a:xfrm>
            <a:off x="1094014" y="1474435"/>
            <a:ext cx="6324599" cy="3929428"/>
          </a:xfrm>
        </p:spPr>
        <p:txBody>
          <a:bodyPr>
            <a:noAutofit/>
          </a:bodyPr>
          <a:lstStyle>
            <a:lvl1pPr marL="0" indent="0" algn="l">
              <a:lnSpc>
                <a:spcPct val="150000"/>
              </a:lnSpc>
              <a:buNone/>
              <a:defRPr sz="14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טקסט רץ </a:t>
            </a:r>
            <a:endParaRPr lang="en-US"/>
          </a:p>
        </p:txBody>
      </p:sp>
      <p:sp>
        <p:nvSpPr>
          <p:cNvPr id="12" name="Footer Placeholder 27">
            <a:extLst>
              <a:ext uri="{FF2B5EF4-FFF2-40B4-BE49-F238E27FC236}">
                <a16:creationId xmlns:a16="http://schemas.microsoft.com/office/drawing/2014/main" id="{0D70752C-645D-0548-AB02-B9343BA9DAD3}"/>
              </a:ext>
            </a:extLst>
          </p:cNvPr>
          <p:cNvSpPr>
            <a:spLocks noGrp="1"/>
          </p:cNvSpPr>
          <p:nvPr>
            <p:ph type="ftr" sz="quarter" idx="10"/>
          </p:nvPr>
        </p:nvSpPr>
        <p:spPr>
          <a:xfrm>
            <a:off x="949589" y="6285041"/>
            <a:ext cx="2159000" cy="249285"/>
          </a:xfrm>
          <a:prstGeom prst="rect">
            <a:avLst/>
          </a:prstGeom>
        </p:spPr>
        <p:txBody>
          <a:bodyPr/>
          <a:lstStyle>
            <a:lvl1pPr algn="l">
              <a:defRPr>
                <a:solidFill>
                  <a:schemeClr val="accent4"/>
                </a:solidFill>
              </a:defRPr>
            </a:lvl1pPr>
          </a:lstStyle>
          <a:p>
            <a:pPr rtl="1"/>
            <a:r>
              <a:rPr lang="he-IL"/>
              <a:t>כותרת המצגת</a:t>
            </a:r>
            <a:endParaRPr lang="en-US"/>
          </a:p>
        </p:txBody>
      </p:sp>
      <p:sp>
        <p:nvSpPr>
          <p:cNvPr id="13" name="Slide Number Placeholder 3">
            <a:extLst>
              <a:ext uri="{FF2B5EF4-FFF2-40B4-BE49-F238E27FC236}">
                <a16:creationId xmlns:a16="http://schemas.microsoft.com/office/drawing/2014/main" id="{8C2F4F33-CEEF-2640-BBE7-B2BCF3A56120}"/>
              </a:ext>
            </a:extLst>
          </p:cNvPr>
          <p:cNvSpPr>
            <a:spLocks noGrp="1"/>
          </p:cNvSpPr>
          <p:nvPr>
            <p:ph type="sldNum" sz="quarter" idx="12"/>
          </p:nvPr>
        </p:nvSpPr>
        <p:spPr>
          <a:xfrm>
            <a:off x="473339" y="6238923"/>
            <a:ext cx="476250" cy="365125"/>
          </a:xfrm>
        </p:spPr>
        <p:txBody>
          <a:bodyPr/>
          <a:lstStyle>
            <a:lvl1pPr algn="l">
              <a:defRPr>
                <a:solidFill>
                  <a:schemeClr val="accent4"/>
                </a:solidFill>
              </a:defRPr>
            </a:lvl1pPr>
          </a:lstStyle>
          <a:p>
            <a:fld id="{FDB471CC-1647-9041-AC92-CE8E329D9294}" type="slidenum">
              <a:rPr lang="en-US" smtClean="0"/>
              <a:pPr/>
              <a:t>‹#›</a:t>
            </a:fld>
            <a:endParaRPr lang="en-US"/>
          </a:p>
        </p:txBody>
      </p:sp>
      <p:sp>
        <p:nvSpPr>
          <p:cNvPr id="14" name="Picture Placeholder 5">
            <a:extLst>
              <a:ext uri="{FF2B5EF4-FFF2-40B4-BE49-F238E27FC236}">
                <a16:creationId xmlns:a16="http://schemas.microsoft.com/office/drawing/2014/main" id="{225FF1AE-A27C-7446-821F-2D5D09987643}"/>
              </a:ext>
            </a:extLst>
          </p:cNvPr>
          <p:cNvSpPr>
            <a:spLocks noGrp="1"/>
          </p:cNvSpPr>
          <p:nvPr>
            <p:ph type="pic" sz="quarter" idx="11" hasCustomPrompt="1"/>
          </p:nvPr>
        </p:nvSpPr>
        <p:spPr>
          <a:xfrm flipH="1">
            <a:off x="8140699" y="885428"/>
            <a:ext cx="4773049" cy="4773049"/>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הכנס תמונה לכאן</a:t>
            </a:r>
            <a:endParaRPr lang="en-US"/>
          </a:p>
        </p:txBody>
      </p:sp>
      <p:pic>
        <p:nvPicPr>
          <p:cNvPr id="18" name="Picture 17">
            <a:extLst>
              <a:ext uri="{FF2B5EF4-FFF2-40B4-BE49-F238E27FC236}">
                <a16:creationId xmlns:a16="http://schemas.microsoft.com/office/drawing/2014/main" id="{C7CACB6F-953A-B04A-B755-4B9931BE800A}"/>
              </a:ext>
            </a:extLst>
          </p:cNvPr>
          <p:cNvPicPr>
            <a:picLocks noChangeAspect="1"/>
          </p:cNvPicPr>
          <p:nvPr userDrawn="1"/>
        </p:nvPicPr>
        <p:blipFill>
          <a:blip r:embed="rId2"/>
          <a:srcRect/>
          <a:stretch/>
        </p:blipFill>
        <p:spPr>
          <a:xfrm flipH="1">
            <a:off x="5461000" y="10149"/>
            <a:ext cx="6731000" cy="6858000"/>
          </a:xfrm>
          <a:prstGeom prst="rect">
            <a:avLst/>
          </a:prstGeom>
        </p:spPr>
      </p:pic>
      <p:pic>
        <p:nvPicPr>
          <p:cNvPr id="15" name="Picture 14">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42411" y="5893276"/>
            <a:ext cx="726433" cy="758445"/>
          </a:xfrm>
          <a:prstGeom prst="rect">
            <a:avLst/>
          </a:prstGeom>
        </p:spPr>
      </p:pic>
    </p:spTree>
    <p:extLst>
      <p:ext uri="{BB962C8B-B14F-4D97-AF65-F5344CB8AC3E}">
        <p14:creationId xmlns:p14="http://schemas.microsoft.com/office/powerpoint/2010/main" val="417663952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_Title Slide">
    <p:bg>
      <p:bgRef idx="1001">
        <a:schemeClr val="bg2"/>
      </p:bgRef>
    </p:bg>
    <p:spTree>
      <p:nvGrpSpPr>
        <p:cNvPr id="1" name=""/>
        <p:cNvGrpSpPr/>
        <p:nvPr/>
      </p:nvGrpSpPr>
      <p:grpSpPr>
        <a:xfrm>
          <a:off x="0" y="0"/>
          <a:ext cx="0" cy="0"/>
          <a:chOff x="0" y="0"/>
          <a:chExt cx="0" cy="0"/>
        </a:xfrm>
      </p:grpSpPr>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algn="ctr" defTabSz="914400" rtl="1" eaLnBrk="1" latinLnBrk="0" hangingPunct="1"/>
            <a:endParaRPr lang="en-US"/>
          </a:p>
        </p:txBody>
      </p:sp>
      <p:pic>
        <p:nvPicPr>
          <p:cNvPr id="6" name="Picture 5"/>
          <p:cNvPicPr>
            <a:picLocks noChangeAspect="1"/>
          </p:cNvPicPr>
          <p:nvPr userDrawn="1"/>
        </p:nvPicPr>
        <p:blipFill>
          <a:blip r:embed="rId2"/>
          <a:srcRect/>
          <a:stretch/>
        </p:blipFill>
        <p:spPr>
          <a:xfrm>
            <a:off x="-2116505" y="-577358"/>
            <a:ext cx="7094905" cy="6878363"/>
          </a:xfrm>
          <a:prstGeom prst="rect">
            <a:avLst/>
          </a:prstGeom>
        </p:spPr>
      </p:pic>
      <p:sp>
        <p:nvSpPr>
          <p:cNvPr id="2" name="Title 1"/>
          <p:cNvSpPr>
            <a:spLocks noGrp="1"/>
          </p:cNvSpPr>
          <p:nvPr>
            <p:ph type="ctrTitle" hasCustomPrompt="1"/>
          </p:nvPr>
        </p:nvSpPr>
        <p:spPr>
          <a:xfrm>
            <a:off x="4978400" y="-1"/>
            <a:ext cx="6324599" cy="1025603"/>
          </a:xfrm>
        </p:spPr>
        <p:txBody>
          <a:bodyPr anchor="ctr">
            <a:noAutofit/>
          </a:bodyPr>
          <a:lstStyle>
            <a:lvl1pPr algn="r">
              <a:lnSpc>
                <a:spcPct val="70000"/>
              </a:lnSpc>
              <a:defRPr sz="3600" b="1" baseline="0">
                <a:solidFill>
                  <a:schemeClr val="bg2"/>
                </a:solidFill>
              </a:defRPr>
            </a:lvl1pPr>
          </a:lstStyle>
          <a:p>
            <a:r>
              <a:rPr lang="he-IL"/>
              <a:t>כותרת ראשית</a:t>
            </a:r>
            <a:endParaRPr lang="en-US"/>
          </a:p>
        </p:txBody>
      </p:sp>
      <p:sp>
        <p:nvSpPr>
          <p:cNvPr id="3" name="Subtitle 2"/>
          <p:cNvSpPr>
            <a:spLocks noGrp="1"/>
          </p:cNvSpPr>
          <p:nvPr>
            <p:ph type="subTitle" idx="1" hasCustomPrompt="1"/>
          </p:nvPr>
        </p:nvSpPr>
        <p:spPr>
          <a:xfrm>
            <a:off x="4978400" y="1474435"/>
            <a:ext cx="6324599" cy="3929428"/>
          </a:xfrm>
        </p:spPr>
        <p:txBody>
          <a:bodyPr>
            <a:noAutofit/>
          </a:bodyPr>
          <a:lstStyle>
            <a:lvl1pPr marL="0" indent="0" algn="r">
              <a:lnSpc>
                <a:spcPct val="150000"/>
              </a:lnSpc>
              <a:buNone/>
              <a:defRPr sz="14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טקסט רץ </a:t>
            </a:r>
            <a:endParaRPr lang="en-US"/>
          </a:p>
        </p:txBody>
      </p:sp>
      <p:sp>
        <p:nvSpPr>
          <p:cNvPr id="11" name="Picture Placeholder 5"/>
          <p:cNvSpPr>
            <a:spLocks noGrp="1"/>
          </p:cNvSpPr>
          <p:nvPr>
            <p:ph type="pic" sz="quarter" idx="11" hasCustomPrompt="1"/>
          </p:nvPr>
        </p:nvSpPr>
        <p:spPr>
          <a:xfrm>
            <a:off x="-156507" y="1113118"/>
            <a:ext cx="3497412" cy="3497412"/>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a:t>הכנס תמונה לכאן</a:t>
            </a:r>
            <a:endParaRPr lang="en-US"/>
          </a:p>
        </p:txBody>
      </p:sp>
      <p:sp>
        <p:nvSpPr>
          <p:cNvPr id="12" name="Footer Placeholder 27">
            <a:extLst>
              <a:ext uri="{FF2B5EF4-FFF2-40B4-BE49-F238E27FC236}">
                <a16:creationId xmlns:a16="http://schemas.microsoft.com/office/drawing/2014/main" id="{0D70752C-645D-0548-AB02-B9343BA9DAD3}"/>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a:t>כותרת המצגת</a:t>
            </a:r>
            <a:endParaRPr lang="en-US"/>
          </a:p>
        </p:txBody>
      </p:sp>
      <p:sp>
        <p:nvSpPr>
          <p:cNvPr id="13" name="Slide Number Placeholder 3">
            <a:extLst>
              <a:ext uri="{FF2B5EF4-FFF2-40B4-BE49-F238E27FC236}">
                <a16:creationId xmlns:a16="http://schemas.microsoft.com/office/drawing/2014/main" id="{8C2F4F33-CEEF-2640-BBE7-B2BCF3A56120}"/>
              </a:ext>
            </a:extLst>
          </p:cNvPr>
          <p:cNvSpPr>
            <a:spLocks noGrp="1"/>
          </p:cNvSpPr>
          <p:nvPr>
            <p:ph type="sldNum" sz="quarter" idx="12"/>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15" name="Picture 14">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C2ABC2AC-8AFC-2F40-B7D1-DDEB4E9BAD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algn="ctr" defTabSz="914400" rtl="1" eaLnBrk="1" latinLnBrk="0" hangingPunct="1"/>
            <a:r>
              <a:rPr lang="he-IL"/>
              <a:t>כותרת המצגת</a:t>
            </a:r>
            <a:endParaRPr lang="en-US"/>
          </a:p>
        </p:txBody>
      </p:sp>
      <p:sp>
        <p:nvSpPr>
          <p:cNvPr id="5" name="Slide Number Placeholder 4">
            <a:extLst>
              <a:ext uri="{FF2B5EF4-FFF2-40B4-BE49-F238E27FC236}">
                <a16:creationId xmlns:a16="http://schemas.microsoft.com/office/drawing/2014/main" id="{45A4D27A-1691-2B41-9BDE-1646686DBA2C}"/>
              </a:ext>
            </a:extLst>
          </p:cNvPr>
          <p:cNvSpPr>
            <a:spLocks noGrp="1"/>
          </p:cNvSpPr>
          <p:nvPr>
            <p:ph type="sldNum" sz="quarter" idx="4"/>
          </p:nvPr>
        </p:nvSpPr>
        <p:spPr>
          <a:xfrm>
            <a:off x="10877550" y="6356350"/>
            <a:ext cx="4762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B471CC-1647-9041-AC92-CE8E329D9294}" type="slidenum">
              <a:rPr lang="en-US" smtClean="0"/>
              <a:t>‹#›</a:t>
            </a:fld>
            <a:endParaRPr lang="en-US"/>
          </a:p>
        </p:txBody>
      </p:sp>
    </p:spTree>
    <p:extLst>
      <p:ext uri="{BB962C8B-B14F-4D97-AF65-F5344CB8AC3E}">
        <p14:creationId xmlns:p14="http://schemas.microsoft.com/office/powerpoint/2010/main" val="506119385"/>
      </p:ext>
    </p:extLst>
  </p:cSld>
  <p:clrMap bg1="lt1" tx1="dk1" bg2="lt2" tx2="dk2" accent1="accent1" accent2="accent2" accent3="accent3" accent4="accent4" accent5="accent5" accent6="accent6" hlink="hlink" folHlink="folHlink"/>
  <p:sldLayoutIdLst>
    <p:sldLayoutId id="2147483649" r:id="rId1"/>
    <p:sldLayoutId id="2147483685" r:id="rId2"/>
    <p:sldLayoutId id="2147483660" r:id="rId3"/>
    <p:sldLayoutId id="2147483686" r:id="rId4"/>
    <p:sldLayoutId id="2147483661" r:id="rId5"/>
    <p:sldLayoutId id="2147483662" r:id="rId6"/>
    <p:sldLayoutId id="2147483663" r:id="rId7"/>
    <p:sldLayoutId id="2147483687" r:id="rId8"/>
    <p:sldLayoutId id="2147483680" r:id="rId9"/>
    <p:sldLayoutId id="2147483692" r:id="rId10"/>
    <p:sldLayoutId id="2147483664" r:id="rId11"/>
    <p:sldLayoutId id="2147483665" r:id="rId12"/>
    <p:sldLayoutId id="2147483666" r:id="rId13"/>
    <p:sldLayoutId id="2147483688" r:id="rId14"/>
    <p:sldLayoutId id="2147483667" r:id="rId15"/>
    <p:sldLayoutId id="2147483668" r:id="rId16"/>
    <p:sldLayoutId id="2147483669" r:id="rId17"/>
    <p:sldLayoutId id="2147483670" r:id="rId18"/>
    <p:sldLayoutId id="2147483681" r:id="rId19"/>
    <p:sldLayoutId id="2147483671" r:id="rId20"/>
    <p:sldLayoutId id="2147483672" r:id="rId21"/>
    <p:sldLayoutId id="2147483673" r:id="rId22"/>
    <p:sldLayoutId id="2147483683" r:id="rId23"/>
    <p:sldLayoutId id="2147483693" r:id="rId24"/>
    <p:sldLayoutId id="2147483674" r:id="rId25"/>
    <p:sldLayoutId id="2147483690" r:id="rId26"/>
    <p:sldLayoutId id="2147483675" r:id="rId27"/>
    <p:sldLayoutId id="2147483676" r:id="rId28"/>
    <p:sldLayoutId id="2147483677" r:id="rId29"/>
    <p:sldLayoutId id="2147483682" r:id="rId30"/>
    <p:sldLayoutId id="2147483678" r:id="rId31"/>
    <p:sldLayoutId id="2147483691" r:id="rId32"/>
    <p:sldLayoutId id="2147483679" r:id="rId33"/>
    <p:sldLayoutId id="2147483684" r:id="rId34"/>
  </p:sldLayoutIdLst>
  <p:hf hdr="0" dt="0"/>
  <p:txStyles>
    <p:titleStyle>
      <a:lvl1pPr algn="r" defTabSz="914400" rtl="1"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r" defTabSz="914400" rtl="1" eaLnBrk="1" latinLnBrk="0" hangingPunct="1">
        <a:lnSpc>
          <a:spcPct val="90000"/>
        </a:lnSpc>
        <a:spcBef>
          <a:spcPts val="400"/>
        </a:spcBef>
        <a:spcAft>
          <a:spcPts val="400"/>
        </a:spcAft>
        <a:buFont typeface="Arial"/>
        <a:buNone/>
        <a:defRPr sz="1600" b="0" kern="1200">
          <a:solidFill>
            <a:schemeClr val="tx1"/>
          </a:solidFill>
          <a:latin typeface="+mn-lt"/>
          <a:ea typeface="+mn-ea"/>
          <a:cs typeface="+mn-cs"/>
        </a:defRPr>
      </a:lvl1pPr>
      <a:lvl2pPr marL="0" indent="0" algn="r" defTabSz="914400" rtl="1" eaLnBrk="1" latinLnBrk="0" hangingPunct="1">
        <a:lnSpc>
          <a:spcPct val="90000"/>
        </a:lnSpc>
        <a:spcBef>
          <a:spcPts val="400"/>
        </a:spcBef>
        <a:spcAft>
          <a:spcPts val="400"/>
        </a:spcAft>
        <a:buFont typeface="Arial"/>
        <a:buNone/>
        <a:defRPr sz="1600" b="0" kern="1200">
          <a:solidFill>
            <a:schemeClr val="tx1"/>
          </a:solidFill>
          <a:latin typeface="+mn-lt"/>
          <a:ea typeface="+mn-ea"/>
          <a:cs typeface="+mn-cs"/>
        </a:defRPr>
      </a:lvl2pPr>
      <a:lvl3pPr marL="0" indent="0" algn="r" defTabSz="914400" rtl="1" eaLnBrk="1" latinLnBrk="0" hangingPunct="1">
        <a:lnSpc>
          <a:spcPct val="90000"/>
        </a:lnSpc>
        <a:spcBef>
          <a:spcPts val="400"/>
        </a:spcBef>
        <a:spcAft>
          <a:spcPts val="400"/>
        </a:spcAft>
        <a:buFont typeface="Arial"/>
        <a:buNone/>
        <a:defRPr sz="1600" b="0" kern="1200">
          <a:solidFill>
            <a:schemeClr val="tx1"/>
          </a:solidFill>
          <a:latin typeface="+mn-lt"/>
          <a:ea typeface="+mn-ea"/>
          <a:cs typeface="+mn-cs"/>
        </a:defRPr>
      </a:lvl3pPr>
      <a:lvl4pPr marL="0" indent="0" algn="r" defTabSz="914400" rtl="1" eaLnBrk="1" latinLnBrk="0" hangingPunct="1">
        <a:lnSpc>
          <a:spcPct val="90000"/>
        </a:lnSpc>
        <a:spcBef>
          <a:spcPts val="400"/>
        </a:spcBef>
        <a:spcAft>
          <a:spcPts val="400"/>
        </a:spcAft>
        <a:buFont typeface="Arial"/>
        <a:buNone/>
        <a:defRPr sz="1600" b="0" kern="1200">
          <a:solidFill>
            <a:schemeClr val="tx1"/>
          </a:solidFill>
          <a:latin typeface="+mn-lt"/>
          <a:ea typeface="+mn-ea"/>
          <a:cs typeface="+mn-cs"/>
        </a:defRPr>
      </a:lvl4pPr>
      <a:lvl5pPr marL="0" indent="0" algn="r" defTabSz="914400" rtl="1" eaLnBrk="1" latinLnBrk="0" hangingPunct="1">
        <a:lnSpc>
          <a:spcPct val="90000"/>
        </a:lnSpc>
        <a:spcBef>
          <a:spcPts val="400"/>
        </a:spcBef>
        <a:spcAft>
          <a:spcPts val="400"/>
        </a:spcAft>
        <a:buFont typeface="Arial"/>
        <a:buNone/>
        <a:defRPr sz="16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hyperlink" Target="https://lib.biu.ac.il/files/libraries/shared/guidelines_for_paper-based_theses_or_dissertation_engb.pdf" TargetMode="Externa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hyperlink" Target="https://lib.biu.ac.il/sites/lib/files/shared/pre-publication-statuses-of-an-article.pdf" TargetMode="Externa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hyperlink" Target="https://lib.biu.ac.il/en/node/1367"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9768" y="794327"/>
            <a:ext cx="7527827" cy="1709177"/>
          </a:xfrm>
        </p:spPr>
        <p:txBody>
          <a:bodyPr/>
          <a:lstStyle/>
          <a:p>
            <a:pPr algn="l" rtl="0">
              <a:lnSpc>
                <a:spcPct val="150000"/>
              </a:lnSpc>
            </a:pPr>
            <a:br>
              <a:rPr lang="en-US"/>
            </a:br>
            <a:r>
              <a:rPr lang="en-US"/>
              <a:t>Towards the completion of your M.A.</a:t>
            </a:r>
          </a:p>
        </p:txBody>
      </p:sp>
      <p:sp>
        <p:nvSpPr>
          <p:cNvPr id="3" name="Subtitle 2"/>
          <p:cNvSpPr>
            <a:spLocks noGrp="1"/>
          </p:cNvSpPr>
          <p:nvPr>
            <p:ph type="subTitle" idx="1"/>
          </p:nvPr>
        </p:nvSpPr>
        <p:spPr>
          <a:xfrm>
            <a:off x="4279769" y="2874109"/>
            <a:ext cx="6896231" cy="406420"/>
          </a:xfrm>
        </p:spPr>
        <p:txBody>
          <a:bodyPr/>
          <a:lstStyle/>
          <a:p>
            <a:pPr algn="l" rtl="0"/>
            <a:r>
              <a:rPr lang="en-US" sz="2000"/>
              <a:t>Submitting Your Work to the </a:t>
            </a:r>
          </a:p>
          <a:p>
            <a:pPr algn="l" rtl="0"/>
            <a:r>
              <a:rPr lang="en-US" sz="2000"/>
              <a:t>Bar-Ilan Libraries and Information system</a:t>
            </a:r>
            <a:endParaRPr lang="he-IL" sz="2000"/>
          </a:p>
        </p:txBody>
      </p:sp>
    </p:spTree>
    <p:extLst>
      <p:ext uri="{BB962C8B-B14F-4D97-AF65-F5344CB8AC3E}">
        <p14:creationId xmlns:p14="http://schemas.microsoft.com/office/powerpoint/2010/main" val="1696435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pPr algn="l" rtl="0"/>
            <a:r>
              <a:rPr lang="en-US"/>
              <a:t>Dedication and/or Acknowledgement Page</a:t>
            </a:r>
            <a:endParaRPr lang="he-IL"/>
          </a:p>
        </p:txBody>
      </p:sp>
      <p:sp>
        <p:nvSpPr>
          <p:cNvPr id="18" name="Slide Number Placeholder 17">
            <a:extLst>
              <a:ext uri="{FF2B5EF4-FFF2-40B4-BE49-F238E27FC236}">
                <a16:creationId xmlns:a16="http://schemas.microsoft.com/office/drawing/2014/main" id="{4CD2FD73-814D-9742-8B60-BDBCBA8DC774}"/>
              </a:ext>
            </a:extLst>
          </p:cNvPr>
          <p:cNvSpPr>
            <a:spLocks noGrp="1"/>
          </p:cNvSpPr>
          <p:nvPr>
            <p:ph type="sldNum" sz="quarter" idx="24"/>
          </p:nvPr>
        </p:nvSpPr>
        <p:spPr/>
        <p:txBody>
          <a:bodyPr/>
          <a:lstStyle/>
          <a:p>
            <a:fld id="{FDB471CC-1647-9041-AC92-CE8E329D9294}" type="slidenum">
              <a:rPr lang="en-US" smtClean="0"/>
              <a:pPr/>
              <a:t>10</a:t>
            </a:fld>
            <a:endParaRPr lang="en-US"/>
          </a:p>
        </p:txBody>
      </p:sp>
      <p:sp>
        <p:nvSpPr>
          <p:cNvPr id="24" name="Rectangle 23">
            <a:extLst>
              <a:ext uri="{FF2B5EF4-FFF2-40B4-BE49-F238E27FC236}">
                <a16:creationId xmlns:a16="http://schemas.microsoft.com/office/drawing/2014/main" id="{2AEA8BFB-EC67-43D6-A5F8-51853EF2AD31}"/>
              </a:ext>
            </a:extLst>
          </p:cNvPr>
          <p:cNvSpPr/>
          <p:nvPr/>
        </p:nvSpPr>
        <p:spPr>
          <a:xfrm>
            <a:off x="3233394" y="1468225"/>
            <a:ext cx="8114775" cy="8224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Picture 2" descr="C:\Users\user\Documents\תפר\תמונות פרחים_files\501.jpg">
            <a:extLst>
              <a:ext uri="{FF2B5EF4-FFF2-40B4-BE49-F238E27FC236}">
                <a16:creationId xmlns:a16="http://schemas.microsoft.com/office/drawing/2014/main" id="{6BD277B7-F180-4DC2-A7FC-FA45743253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2022" y="4793673"/>
            <a:ext cx="2638759" cy="19790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7">
            <a:extLst>
              <a:ext uri="{FF2B5EF4-FFF2-40B4-BE49-F238E27FC236}">
                <a16:creationId xmlns:a16="http://schemas.microsoft.com/office/drawing/2014/main" id="{14115CDB-C634-8E99-B3B1-47EC2F31FFF2}"/>
              </a:ext>
            </a:extLst>
          </p:cNvPr>
          <p:cNvSpPr txBox="1"/>
          <p:nvPr/>
        </p:nvSpPr>
        <p:spPr>
          <a:xfrm>
            <a:off x="1533235" y="1255611"/>
            <a:ext cx="8848437" cy="2776401"/>
          </a:xfrm>
          <a:prstGeom prst="rect">
            <a:avLst/>
          </a:prstGeom>
          <a:noFill/>
        </p:spPr>
        <p:txBody>
          <a:bodyPr wrap="square">
            <a:spAutoFit/>
          </a:bodyPr>
          <a:lstStyle/>
          <a:p>
            <a:pPr marL="285750" indent="-285750" algn="just">
              <a:lnSpc>
                <a:spcPct val="200000"/>
              </a:lnSpc>
              <a:buFont typeface="Arial" panose="020B0604020202020204" pitchFamily="34" charset="0"/>
              <a:buChar char="•"/>
            </a:pPr>
            <a:r>
              <a:rPr lang="en-US"/>
              <a:t>If you don’t have dedication page and/or an acknowledgement page in the original work, and you want to add it/them now, it/they </a:t>
            </a:r>
            <a:r>
              <a:rPr lang="en-US" u="sng"/>
              <a:t>will follow the Bar-Ilan format supervisor page and will also be without page numbering and will not appear in Bar-Ilan format Table of Contents</a:t>
            </a:r>
            <a:r>
              <a:rPr lang="en-US"/>
              <a:t>. </a:t>
            </a:r>
          </a:p>
          <a:p>
            <a:pPr marL="285750" indent="-285750" algn="just">
              <a:lnSpc>
                <a:spcPct val="200000"/>
              </a:lnSpc>
              <a:buFont typeface="Arial" panose="020B0604020202020204" pitchFamily="34" charset="0"/>
              <a:buChar char="•"/>
            </a:pPr>
            <a:r>
              <a:rPr lang="en-US"/>
              <a:t>Dedication and acknowledgement pages need to be on separate pages. </a:t>
            </a:r>
          </a:p>
        </p:txBody>
      </p:sp>
    </p:spTree>
    <p:extLst>
      <p:ext uri="{BB962C8B-B14F-4D97-AF65-F5344CB8AC3E}">
        <p14:creationId xmlns:p14="http://schemas.microsoft.com/office/powerpoint/2010/main" val="2044298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pPr algn="l" rtl="0"/>
            <a:r>
              <a:rPr lang="en-US"/>
              <a:t>Bar-Ilan format Table of Contents</a:t>
            </a:r>
            <a:endParaRPr lang="he-IL"/>
          </a:p>
        </p:txBody>
      </p:sp>
      <p:sp>
        <p:nvSpPr>
          <p:cNvPr id="18" name="Slide Number Placeholder 17">
            <a:extLst>
              <a:ext uri="{FF2B5EF4-FFF2-40B4-BE49-F238E27FC236}">
                <a16:creationId xmlns:a16="http://schemas.microsoft.com/office/drawing/2014/main" id="{4CD2FD73-814D-9742-8B60-BDBCBA8DC774}"/>
              </a:ext>
            </a:extLst>
          </p:cNvPr>
          <p:cNvSpPr>
            <a:spLocks noGrp="1"/>
          </p:cNvSpPr>
          <p:nvPr>
            <p:ph type="sldNum" sz="quarter" idx="24"/>
          </p:nvPr>
        </p:nvSpPr>
        <p:spPr/>
        <p:txBody>
          <a:bodyPr/>
          <a:lstStyle/>
          <a:p>
            <a:fld id="{FDB471CC-1647-9041-AC92-CE8E329D9294}" type="slidenum">
              <a:rPr lang="en-US" smtClean="0"/>
              <a:pPr/>
              <a:t>11</a:t>
            </a:fld>
            <a:endParaRPr lang="en-US"/>
          </a:p>
        </p:txBody>
      </p:sp>
      <p:sp>
        <p:nvSpPr>
          <p:cNvPr id="3" name="Rectangle 23">
            <a:extLst>
              <a:ext uri="{FF2B5EF4-FFF2-40B4-BE49-F238E27FC236}">
                <a16:creationId xmlns:a16="http://schemas.microsoft.com/office/drawing/2014/main" id="{82EE5149-5FF3-7DFB-395A-F1F1B5624A04}"/>
              </a:ext>
            </a:extLst>
          </p:cNvPr>
          <p:cNvSpPr/>
          <p:nvPr/>
        </p:nvSpPr>
        <p:spPr>
          <a:xfrm>
            <a:off x="1287262" y="1254060"/>
            <a:ext cx="10060907" cy="48526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en-US">
                <a:solidFill>
                  <a:schemeClr val="tx1"/>
                </a:solidFill>
              </a:rPr>
              <a:t>Table of Contents follows the Dedication/Acknowledgement page/s (if you add them only for this version) and should include at least the following chapters:</a:t>
            </a:r>
            <a:endParaRPr lang="he-IL">
              <a:solidFill>
                <a:schemeClr val="tx1"/>
              </a:solidFill>
            </a:endParaRPr>
          </a:p>
          <a:p>
            <a:endParaRPr lang="en-US">
              <a:solidFill>
                <a:schemeClr val="tx1"/>
              </a:solidFill>
            </a:endParaRPr>
          </a:p>
          <a:p>
            <a:pPr algn="just">
              <a:lnSpc>
                <a:spcPct val="150000"/>
              </a:lnSpc>
            </a:pPr>
            <a:r>
              <a:rPr lang="en-US">
                <a:solidFill>
                  <a:schemeClr val="tx1"/>
                </a:solidFill>
              </a:rPr>
              <a:t>Abstract, Original Thesis as has been approved in your University [Title page of the original submission; all other pages that come before the original Table of contents, original Table of contents, introduction, body of the work divided into chapters (such as: theoretical background/literature review/research aims/materials and methods, results, discussion/ conclusions), bibliography, appendices (if exist) and other pages you may have in your original work]. </a:t>
            </a:r>
          </a:p>
          <a:p>
            <a:pPr algn="just">
              <a:lnSpc>
                <a:spcPct val="150000"/>
              </a:lnSpc>
            </a:pPr>
            <a:r>
              <a:rPr lang="en-US" b="1">
                <a:solidFill>
                  <a:schemeClr val="tx1"/>
                </a:solidFill>
              </a:rPr>
              <a:t>Important:</a:t>
            </a:r>
            <a:r>
              <a:rPr lang="he-IL" b="1">
                <a:solidFill>
                  <a:schemeClr val="tx1"/>
                </a:solidFill>
              </a:rPr>
              <a:t> </a:t>
            </a:r>
          </a:p>
          <a:p>
            <a:pPr marL="285750" indent="-285750" algn="just">
              <a:lnSpc>
                <a:spcPct val="150000"/>
              </a:lnSpc>
              <a:buFont typeface="Arial" panose="020B0604020202020204" pitchFamily="34" charset="0"/>
              <a:buChar char="•"/>
            </a:pPr>
            <a:r>
              <a:rPr lang="en-US">
                <a:solidFill>
                  <a:schemeClr val="tx1"/>
                </a:solidFill>
              </a:rPr>
              <a:t>The English abstract must be included in the table of contents.</a:t>
            </a:r>
            <a:endParaRPr lang="he-IL">
              <a:solidFill>
                <a:schemeClr val="tx1"/>
              </a:solidFill>
            </a:endParaRPr>
          </a:p>
          <a:p>
            <a:pPr marL="285750" indent="-285750" algn="just">
              <a:lnSpc>
                <a:spcPct val="150000"/>
              </a:lnSpc>
              <a:buFont typeface="Arial" panose="020B0604020202020204" pitchFamily="34" charset="0"/>
              <a:buChar char="•"/>
            </a:pPr>
            <a:r>
              <a:rPr lang="en-US">
                <a:solidFill>
                  <a:schemeClr val="tx1"/>
                </a:solidFill>
              </a:rPr>
              <a:t>The table of contents must have the same chapter names that appear in the body of the work with the same page numbers. If for some reason your original thesis table of content was different, you leave it as it is, and create this one according to this instruction.</a:t>
            </a:r>
            <a:endParaRPr lang="he-IL">
              <a:solidFill>
                <a:schemeClr val="tx1"/>
              </a:solidFill>
            </a:endParaRPr>
          </a:p>
        </p:txBody>
      </p:sp>
    </p:spTree>
    <p:extLst>
      <p:ext uri="{BB962C8B-B14F-4D97-AF65-F5344CB8AC3E}">
        <p14:creationId xmlns:p14="http://schemas.microsoft.com/office/powerpoint/2010/main" val="2707935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pPr algn="l" rtl="0"/>
            <a:r>
              <a:rPr lang="en-US"/>
              <a:t>Bar-Ilan format Table of Contents</a:t>
            </a:r>
            <a:endParaRPr lang="he-IL"/>
          </a:p>
        </p:txBody>
      </p:sp>
      <p:sp>
        <p:nvSpPr>
          <p:cNvPr id="18" name="Slide Number Placeholder 17">
            <a:extLst>
              <a:ext uri="{FF2B5EF4-FFF2-40B4-BE49-F238E27FC236}">
                <a16:creationId xmlns:a16="http://schemas.microsoft.com/office/drawing/2014/main" id="{4CD2FD73-814D-9742-8B60-BDBCBA8DC774}"/>
              </a:ext>
            </a:extLst>
          </p:cNvPr>
          <p:cNvSpPr>
            <a:spLocks noGrp="1"/>
          </p:cNvSpPr>
          <p:nvPr>
            <p:ph type="sldNum" sz="quarter" idx="24"/>
          </p:nvPr>
        </p:nvSpPr>
        <p:spPr/>
        <p:txBody>
          <a:bodyPr/>
          <a:lstStyle/>
          <a:p>
            <a:fld id="{FDB471CC-1647-9041-AC92-CE8E329D9294}" type="slidenum">
              <a:rPr lang="en-US" smtClean="0"/>
              <a:pPr/>
              <a:t>12</a:t>
            </a:fld>
            <a:endParaRPr lang="en-US"/>
          </a:p>
        </p:txBody>
      </p:sp>
      <p:sp>
        <p:nvSpPr>
          <p:cNvPr id="3" name="Rectangle 23">
            <a:extLst>
              <a:ext uri="{FF2B5EF4-FFF2-40B4-BE49-F238E27FC236}">
                <a16:creationId xmlns:a16="http://schemas.microsoft.com/office/drawing/2014/main" id="{82EE5149-5FF3-7DFB-395A-F1F1B5624A04}"/>
              </a:ext>
            </a:extLst>
          </p:cNvPr>
          <p:cNvSpPr/>
          <p:nvPr/>
        </p:nvSpPr>
        <p:spPr>
          <a:xfrm>
            <a:off x="1287263" y="1254060"/>
            <a:ext cx="10060906" cy="11686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en-US" sz="2800">
                <a:solidFill>
                  <a:schemeClr val="tx1"/>
                </a:solidFill>
              </a:rPr>
              <a:t>Example of Table of Contents:</a:t>
            </a:r>
          </a:p>
          <a:p>
            <a:pPr algn="just"/>
            <a:endParaRPr lang="en-US" sz="2800">
              <a:solidFill>
                <a:schemeClr val="tx1"/>
              </a:solidFill>
            </a:endParaRPr>
          </a:p>
        </p:txBody>
      </p:sp>
      <p:pic>
        <p:nvPicPr>
          <p:cNvPr id="5" name="תמונה 4">
            <a:extLst>
              <a:ext uri="{FF2B5EF4-FFF2-40B4-BE49-F238E27FC236}">
                <a16:creationId xmlns:a16="http://schemas.microsoft.com/office/drawing/2014/main" id="{356730F3-8193-ABC6-33D6-5552498BBC5D}"/>
              </a:ext>
            </a:extLst>
          </p:cNvPr>
          <p:cNvPicPr>
            <a:picLocks noChangeAspect="1"/>
          </p:cNvPicPr>
          <p:nvPr/>
        </p:nvPicPr>
        <p:blipFill>
          <a:blip r:embed="rId2"/>
          <a:stretch>
            <a:fillRect/>
          </a:stretch>
        </p:blipFill>
        <p:spPr>
          <a:xfrm>
            <a:off x="2526881" y="1989056"/>
            <a:ext cx="6810375" cy="2524125"/>
          </a:xfrm>
          <a:prstGeom prst="rect">
            <a:avLst/>
          </a:prstGeom>
        </p:spPr>
      </p:pic>
      <p:sp>
        <p:nvSpPr>
          <p:cNvPr id="6" name="Rectangle 23">
            <a:extLst>
              <a:ext uri="{FF2B5EF4-FFF2-40B4-BE49-F238E27FC236}">
                <a16:creationId xmlns:a16="http://schemas.microsoft.com/office/drawing/2014/main" id="{C078B33C-7C3A-0414-FA1C-D30010061284}"/>
              </a:ext>
            </a:extLst>
          </p:cNvPr>
          <p:cNvSpPr/>
          <p:nvPr/>
        </p:nvSpPr>
        <p:spPr>
          <a:xfrm>
            <a:off x="1353251" y="5252856"/>
            <a:ext cx="9157636" cy="11686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en-US" sz="2400">
                <a:solidFill>
                  <a:schemeClr val="tx1"/>
                </a:solidFill>
              </a:rPr>
              <a:t>Usually, this content will comprise from your original Table of content with first to additional rows, as can be seen here.</a:t>
            </a:r>
          </a:p>
          <a:p>
            <a:pPr algn="just"/>
            <a:r>
              <a:rPr lang="en-US" sz="2400">
                <a:solidFill>
                  <a:schemeClr val="tx1"/>
                </a:solidFill>
              </a:rPr>
              <a:t>You have to make sure, that your original content is indeed correct and if not, you make the necessary corrections for this, Bar-Ilan format content.</a:t>
            </a:r>
          </a:p>
          <a:p>
            <a:pPr algn="just"/>
            <a:r>
              <a:rPr lang="en-US" sz="2400">
                <a:solidFill>
                  <a:schemeClr val="tx1"/>
                </a:solidFill>
              </a:rPr>
              <a:t> </a:t>
            </a:r>
          </a:p>
          <a:p>
            <a:pPr algn="just"/>
            <a:endParaRPr lang="en-US" sz="2400">
              <a:solidFill>
                <a:schemeClr val="tx1"/>
              </a:solidFill>
            </a:endParaRPr>
          </a:p>
        </p:txBody>
      </p:sp>
    </p:spTree>
    <p:extLst>
      <p:ext uri="{BB962C8B-B14F-4D97-AF65-F5344CB8AC3E}">
        <p14:creationId xmlns:p14="http://schemas.microsoft.com/office/powerpoint/2010/main" val="2074013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pPr algn="l" rtl="0">
              <a:lnSpc>
                <a:spcPct val="100000"/>
              </a:lnSpc>
            </a:pPr>
            <a:r>
              <a:rPr lang="en-US"/>
              <a:t>Lists of Illustrations, Tables, Charts, Abbreviations (if exist) </a:t>
            </a:r>
            <a:r>
              <a:rPr lang="he-IL"/>
              <a:t>	</a:t>
            </a:r>
          </a:p>
        </p:txBody>
      </p:sp>
      <p:sp>
        <p:nvSpPr>
          <p:cNvPr id="18" name="Slide Number Placeholder 17">
            <a:extLst>
              <a:ext uri="{FF2B5EF4-FFF2-40B4-BE49-F238E27FC236}">
                <a16:creationId xmlns:a16="http://schemas.microsoft.com/office/drawing/2014/main" id="{4CD2FD73-814D-9742-8B60-BDBCBA8DC774}"/>
              </a:ext>
            </a:extLst>
          </p:cNvPr>
          <p:cNvSpPr>
            <a:spLocks noGrp="1"/>
          </p:cNvSpPr>
          <p:nvPr>
            <p:ph type="sldNum" sz="quarter" idx="24"/>
          </p:nvPr>
        </p:nvSpPr>
        <p:spPr/>
        <p:txBody>
          <a:bodyPr/>
          <a:lstStyle/>
          <a:p>
            <a:fld id="{FDB471CC-1647-9041-AC92-CE8E329D9294}" type="slidenum">
              <a:rPr lang="en-US" smtClean="0"/>
              <a:pPr/>
              <a:t>13</a:t>
            </a:fld>
            <a:endParaRPr lang="en-US"/>
          </a:p>
        </p:txBody>
      </p:sp>
      <p:sp>
        <p:nvSpPr>
          <p:cNvPr id="24" name="Rectangle 23">
            <a:extLst>
              <a:ext uri="{FF2B5EF4-FFF2-40B4-BE49-F238E27FC236}">
                <a16:creationId xmlns:a16="http://schemas.microsoft.com/office/drawing/2014/main" id="{2AEA8BFB-EC67-43D6-A5F8-51853EF2AD31}"/>
              </a:ext>
            </a:extLst>
          </p:cNvPr>
          <p:cNvSpPr/>
          <p:nvPr/>
        </p:nvSpPr>
        <p:spPr>
          <a:xfrm>
            <a:off x="1287262" y="1272913"/>
            <a:ext cx="10060907" cy="48526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pPr>
            <a:endParaRPr lang="he-IL"/>
          </a:p>
        </p:txBody>
      </p:sp>
      <p:sp>
        <p:nvSpPr>
          <p:cNvPr id="4" name="תיבת טקסט 3">
            <a:extLst>
              <a:ext uri="{FF2B5EF4-FFF2-40B4-BE49-F238E27FC236}">
                <a16:creationId xmlns:a16="http://schemas.microsoft.com/office/drawing/2014/main" id="{AEDE23EA-B45D-C05C-1A6F-33B6C032AE39}"/>
              </a:ext>
            </a:extLst>
          </p:cNvPr>
          <p:cNvSpPr txBox="1"/>
          <p:nvPr/>
        </p:nvSpPr>
        <p:spPr>
          <a:xfrm>
            <a:off x="1466866" y="1129810"/>
            <a:ext cx="9796460" cy="5478423"/>
          </a:xfrm>
          <a:prstGeom prst="rect">
            <a:avLst/>
          </a:prstGeom>
          <a:noFill/>
        </p:spPr>
        <p:txBody>
          <a:bodyPr wrap="square" rtlCol="1">
            <a:spAutoFit/>
          </a:bodyPr>
          <a:lstStyle/>
          <a:p>
            <a:pPr algn="just">
              <a:lnSpc>
                <a:spcPct val="150000"/>
              </a:lnSpc>
            </a:pPr>
            <a:r>
              <a:rPr lang="en-US" sz="2000"/>
              <a:t>If you don’t have Different lists in the original thesis and </a:t>
            </a:r>
            <a:r>
              <a:rPr lang="en-US" sz="2000" u="sng"/>
              <a:t>you decide to add them now</a:t>
            </a:r>
            <a:r>
              <a:rPr lang="en-US" sz="2000"/>
              <a:t>, add them after the Bar-Ilan format table of contents pages, in a separate page. Each list should start on a new page. List pages are not numbered. </a:t>
            </a:r>
          </a:p>
          <a:p>
            <a:pPr>
              <a:lnSpc>
                <a:spcPct val="150000"/>
              </a:lnSpc>
            </a:pPr>
            <a:r>
              <a:rPr lang="en-US" sz="2000"/>
              <a:t>However, each item in the list has a page number.</a:t>
            </a:r>
            <a:endParaRPr lang="he-IL" sz="2000"/>
          </a:p>
          <a:p>
            <a:pPr>
              <a:lnSpc>
                <a:spcPct val="150000"/>
              </a:lnSpc>
            </a:pPr>
            <a:endParaRPr lang="en-US" sz="2000"/>
          </a:p>
          <a:p>
            <a:pPr algn="just">
              <a:lnSpc>
                <a:spcPct val="150000"/>
              </a:lnSpc>
            </a:pPr>
            <a:r>
              <a:rPr lang="en-US" sz="2000"/>
              <a:t>The </a:t>
            </a:r>
            <a:r>
              <a:rPr lang="en-US" sz="2000" b="1"/>
              <a:t>list of articles/publications</a:t>
            </a:r>
            <a:r>
              <a:rPr lang="en-US" sz="2000"/>
              <a:t>, if they exist and you want to mention them in your work, </a:t>
            </a:r>
            <a:r>
              <a:rPr lang="en-US" sz="2000" b="1"/>
              <a:t>must come as an appendix chapter/subchapter </a:t>
            </a:r>
            <a:r>
              <a:rPr lang="en-US" sz="2000"/>
              <a:t>(and not as part of the lists discussed here). </a:t>
            </a:r>
            <a:r>
              <a:rPr lang="he-IL" sz="2000"/>
              <a:t>	</a:t>
            </a:r>
          </a:p>
          <a:p>
            <a:pPr algn="just">
              <a:lnSpc>
                <a:spcPct val="150000"/>
              </a:lnSpc>
            </a:pPr>
            <a:r>
              <a:rPr lang="en-US" sz="2000"/>
              <a:t>If the same articles are an integral part of your work, there is no need for a separate list, since they must appear in the table of contents. See additional information about </a:t>
            </a:r>
            <a:r>
              <a:rPr lang="en-US" sz="2000">
                <a:hlinkClick r:id="rId2"/>
              </a:rPr>
              <a:t>formatting an article-based work</a:t>
            </a:r>
            <a:r>
              <a:rPr lang="en-US" sz="2000"/>
              <a:t>.</a:t>
            </a:r>
            <a:endParaRPr lang="he-IL" sz="2000"/>
          </a:p>
          <a:p>
            <a:pPr algn="just" rtl="1"/>
            <a:endParaRPr lang="he-IL" sz="2000"/>
          </a:p>
        </p:txBody>
      </p:sp>
    </p:spTree>
    <p:extLst>
      <p:ext uri="{BB962C8B-B14F-4D97-AF65-F5344CB8AC3E}">
        <p14:creationId xmlns:p14="http://schemas.microsoft.com/office/powerpoint/2010/main" val="398365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pPr algn="l" rtl="0"/>
            <a:r>
              <a:rPr lang="en-US"/>
              <a:t>Abstract in English</a:t>
            </a:r>
            <a:endParaRPr lang="he-IL"/>
          </a:p>
        </p:txBody>
      </p:sp>
      <p:sp>
        <p:nvSpPr>
          <p:cNvPr id="18" name="Slide Number Placeholder 17">
            <a:extLst>
              <a:ext uri="{FF2B5EF4-FFF2-40B4-BE49-F238E27FC236}">
                <a16:creationId xmlns:a16="http://schemas.microsoft.com/office/drawing/2014/main" id="{4CD2FD73-814D-9742-8B60-BDBCBA8DC774}"/>
              </a:ext>
            </a:extLst>
          </p:cNvPr>
          <p:cNvSpPr>
            <a:spLocks noGrp="1"/>
          </p:cNvSpPr>
          <p:nvPr>
            <p:ph type="sldNum" sz="quarter" idx="24"/>
          </p:nvPr>
        </p:nvSpPr>
        <p:spPr/>
        <p:txBody>
          <a:bodyPr/>
          <a:lstStyle/>
          <a:p>
            <a:fld id="{FDB471CC-1647-9041-AC92-CE8E329D9294}" type="slidenum">
              <a:rPr lang="en-US" smtClean="0"/>
              <a:pPr/>
              <a:t>14</a:t>
            </a:fld>
            <a:endParaRPr lang="en-US"/>
          </a:p>
        </p:txBody>
      </p:sp>
      <p:sp>
        <p:nvSpPr>
          <p:cNvPr id="24" name="Rectangle 23">
            <a:extLst>
              <a:ext uri="{FF2B5EF4-FFF2-40B4-BE49-F238E27FC236}">
                <a16:creationId xmlns:a16="http://schemas.microsoft.com/office/drawing/2014/main" id="{2AEA8BFB-EC67-43D6-A5F8-51853EF2AD31}"/>
              </a:ext>
            </a:extLst>
          </p:cNvPr>
          <p:cNvSpPr/>
          <p:nvPr/>
        </p:nvSpPr>
        <p:spPr>
          <a:xfrm>
            <a:off x="1287262" y="1272913"/>
            <a:ext cx="10060907" cy="48526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pPr>
            <a:endParaRPr lang="he-IL"/>
          </a:p>
        </p:txBody>
      </p:sp>
      <p:sp>
        <p:nvSpPr>
          <p:cNvPr id="4" name="תיבת טקסט 3">
            <a:extLst>
              <a:ext uri="{FF2B5EF4-FFF2-40B4-BE49-F238E27FC236}">
                <a16:creationId xmlns:a16="http://schemas.microsoft.com/office/drawing/2014/main" id="{57A3AB78-0057-48CF-D42C-F7B990975583}"/>
              </a:ext>
            </a:extLst>
          </p:cNvPr>
          <p:cNvSpPr txBox="1"/>
          <p:nvPr/>
        </p:nvSpPr>
        <p:spPr>
          <a:xfrm>
            <a:off x="1287262" y="1394468"/>
            <a:ext cx="10060906" cy="5442516"/>
          </a:xfrm>
          <a:prstGeom prst="rect">
            <a:avLst/>
          </a:prstGeom>
          <a:noFill/>
          <a:ln>
            <a:noFill/>
          </a:ln>
        </p:spPr>
        <p:txBody>
          <a:bodyPr wrap="square" rtlCol="1">
            <a:spAutoFit/>
          </a:bodyPr>
          <a:lstStyle/>
          <a:p>
            <a:pPr marL="285750" indent="-285750" algn="just">
              <a:lnSpc>
                <a:spcPct val="150000"/>
              </a:lnSpc>
              <a:buFont typeface="Wingdings" panose="05000000000000000000" pitchFamily="2" charset="2"/>
              <a:buChar char="q"/>
            </a:pPr>
            <a:r>
              <a:rPr lang="en-US"/>
              <a:t>The English abstract should follow the table of contents, (unless there are lists of illustrations/ tables/ charts/ abbreviations, which you decided to create for this </a:t>
            </a:r>
            <a:r>
              <a:rPr lang="en-US" err="1"/>
              <a:t>submition</a:t>
            </a:r>
            <a:r>
              <a:rPr lang="en-US"/>
              <a:t>). </a:t>
            </a:r>
          </a:p>
          <a:p>
            <a:pPr marL="285750" indent="-285750" algn="just">
              <a:lnSpc>
                <a:spcPct val="150000"/>
              </a:lnSpc>
              <a:buFont typeface="Wingdings" panose="05000000000000000000" pitchFamily="2" charset="2"/>
              <a:buChar char="q"/>
            </a:pPr>
            <a:r>
              <a:rPr lang="en-US"/>
              <a:t>The abstract should be numbered with Roman numerals (i, ii, iii)</a:t>
            </a:r>
          </a:p>
          <a:p>
            <a:pPr marL="285750" indent="-285750" algn="just">
              <a:lnSpc>
                <a:spcPct val="150000"/>
              </a:lnSpc>
              <a:buFont typeface="Wingdings" panose="05000000000000000000" pitchFamily="2" charset="2"/>
              <a:buChar char="q"/>
            </a:pPr>
            <a:r>
              <a:rPr lang="en-US"/>
              <a:t>Since an abstract is not considered a chapter of the paper, it should not be numbered as chapter 1 in the body of the work and in the table of contents.</a:t>
            </a:r>
          </a:p>
          <a:p>
            <a:pPr marL="285750" indent="-285750" algn="just">
              <a:lnSpc>
                <a:spcPct val="150000"/>
              </a:lnSpc>
              <a:buFont typeface="Wingdings" panose="05000000000000000000" pitchFamily="2" charset="2"/>
              <a:buChar char="q"/>
            </a:pPr>
            <a:r>
              <a:rPr lang="en-US"/>
              <a:t>If your work is article-based and contains the article as has been published/ as in one of the stages of publication, add at the bottom of the last Abstract page:</a:t>
            </a:r>
          </a:p>
          <a:p>
            <a:pPr algn="just">
              <a:lnSpc>
                <a:spcPct val="150000"/>
              </a:lnSpc>
            </a:pPr>
            <a:r>
              <a:rPr lang="en-US"/>
              <a:t>     </a:t>
            </a:r>
            <a:r>
              <a:rPr lang="en-US" i="1"/>
              <a:t>Published Article: </a:t>
            </a:r>
            <a:r>
              <a:rPr lang="en-US" i="1" u="sng"/>
              <a:t>Add here Full bibliographic info of the article</a:t>
            </a:r>
          </a:p>
          <a:p>
            <a:pPr algn="just">
              <a:lnSpc>
                <a:spcPct val="150000"/>
              </a:lnSpc>
            </a:pPr>
            <a:r>
              <a:rPr lang="en-US"/>
              <a:t>     Or</a:t>
            </a:r>
          </a:p>
          <a:p>
            <a:pPr algn="just">
              <a:lnSpc>
                <a:spcPct val="150000"/>
              </a:lnSpc>
            </a:pPr>
            <a:r>
              <a:rPr lang="en-US" i="1"/>
              <a:t>     Article in following publication status</a:t>
            </a:r>
            <a:r>
              <a:rPr lang="en-US"/>
              <a:t>: </a:t>
            </a:r>
            <a:r>
              <a:rPr lang="en-US" i="1"/>
              <a:t>Add appropriate status according to the </a:t>
            </a:r>
            <a:r>
              <a:rPr lang="en-US" i="1">
                <a:hlinkClick r:id="rId2"/>
              </a:rPr>
              <a:t>list</a:t>
            </a:r>
            <a:r>
              <a:rPr lang="en-US"/>
              <a:t>.</a:t>
            </a:r>
          </a:p>
          <a:p>
            <a:pPr algn="just">
              <a:lnSpc>
                <a:spcPct val="150000"/>
              </a:lnSpc>
            </a:pPr>
            <a:r>
              <a:rPr lang="en-US"/>
              <a:t>***</a:t>
            </a:r>
            <a:r>
              <a:rPr lang="en-US">
                <a:highlight>
                  <a:srgbClr val="FFFF00"/>
                </a:highlight>
              </a:rPr>
              <a:t>This instructions are for the separate abstract. They don’t apply to the abstract that you have in your original thesis, there you don’t change anything</a:t>
            </a:r>
            <a:r>
              <a:rPr lang="en-US"/>
              <a:t>. </a:t>
            </a:r>
            <a:endParaRPr lang="he-IL"/>
          </a:p>
          <a:p>
            <a:pPr algn="just" rtl="1">
              <a:lnSpc>
                <a:spcPct val="150000"/>
              </a:lnSpc>
            </a:pPr>
            <a:endParaRPr lang="he-IL"/>
          </a:p>
        </p:txBody>
      </p:sp>
    </p:spTree>
    <p:extLst>
      <p:ext uri="{BB962C8B-B14F-4D97-AF65-F5344CB8AC3E}">
        <p14:creationId xmlns:p14="http://schemas.microsoft.com/office/powerpoint/2010/main" val="1055990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pPr algn="l" rtl="0"/>
            <a:r>
              <a:rPr lang="en-US"/>
              <a:t>Original Thesis as has been approved in your University</a:t>
            </a:r>
            <a:endParaRPr lang="he-IL"/>
          </a:p>
        </p:txBody>
      </p:sp>
      <p:sp>
        <p:nvSpPr>
          <p:cNvPr id="18" name="Slide Number Placeholder 17">
            <a:extLst>
              <a:ext uri="{FF2B5EF4-FFF2-40B4-BE49-F238E27FC236}">
                <a16:creationId xmlns:a16="http://schemas.microsoft.com/office/drawing/2014/main" id="{4CD2FD73-814D-9742-8B60-BDBCBA8DC774}"/>
              </a:ext>
            </a:extLst>
          </p:cNvPr>
          <p:cNvSpPr>
            <a:spLocks noGrp="1"/>
          </p:cNvSpPr>
          <p:nvPr>
            <p:ph type="sldNum" sz="quarter" idx="24"/>
          </p:nvPr>
        </p:nvSpPr>
        <p:spPr/>
        <p:txBody>
          <a:bodyPr/>
          <a:lstStyle/>
          <a:p>
            <a:fld id="{FDB471CC-1647-9041-AC92-CE8E329D9294}" type="slidenum">
              <a:rPr lang="en-US" smtClean="0"/>
              <a:pPr/>
              <a:t>15</a:t>
            </a:fld>
            <a:endParaRPr lang="en-US"/>
          </a:p>
        </p:txBody>
      </p:sp>
      <p:sp>
        <p:nvSpPr>
          <p:cNvPr id="24" name="Rectangle 23">
            <a:extLst>
              <a:ext uri="{FF2B5EF4-FFF2-40B4-BE49-F238E27FC236}">
                <a16:creationId xmlns:a16="http://schemas.microsoft.com/office/drawing/2014/main" id="{2AEA8BFB-EC67-43D6-A5F8-51853EF2AD31}"/>
              </a:ext>
            </a:extLst>
          </p:cNvPr>
          <p:cNvSpPr/>
          <p:nvPr/>
        </p:nvSpPr>
        <p:spPr>
          <a:xfrm>
            <a:off x="1287262" y="1272913"/>
            <a:ext cx="10060907" cy="48526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pPr>
            <a:endParaRPr lang="he-IL"/>
          </a:p>
        </p:txBody>
      </p:sp>
      <p:sp>
        <p:nvSpPr>
          <p:cNvPr id="4" name="תיבת טקסט 3">
            <a:extLst>
              <a:ext uri="{FF2B5EF4-FFF2-40B4-BE49-F238E27FC236}">
                <a16:creationId xmlns:a16="http://schemas.microsoft.com/office/drawing/2014/main" id="{AFC41E3B-02F5-D0D9-06BC-26DDD6306EA1}"/>
              </a:ext>
            </a:extLst>
          </p:cNvPr>
          <p:cNvSpPr txBox="1"/>
          <p:nvPr/>
        </p:nvSpPr>
        <p:spPr>
          <a:xfrm>
            <a:off x="1551709" y="1422041"/>
            <a:ext cx="9796460" cy="5027017"/>
          </a:xfrm>
          <a:prstGeom prst="rect">
            <a:avLst/>
          </a:prstGeom>
          <a:noFill/>
          <a:ln>
            <a:noFill/>
          </a:ln>
        </p:spPr>
        <p:txBody>
          <a:bodyPr wrap="square" rtlCol="1">
            <a:spAutoFit/>
          </a:bodyPr>
          <a:lstStyle/>
          <a:p>
            <a:pPr algn="just">
              <a:lnSpc>
                <a:spcPct val="150000"/>
              </a:lnSpc>
            </a:pPr>
            <a:r>
              <a:rPr lang="en-US"/>
              <a:t>After the abstract in English comes the Original Thesis as has been approved in your University in its entirety: </a:t>
            </a:r>
            <a:r>
              <a:rPr lang="en-US">
                <a:solidFill>
                  <a:schemeClr val="tx1"/>
                </a:solidFill>
              </a:rPr>
              <a:t>Title page of the original submission; all other pages that come before the original Table of contents, original Table of contents, introduction, body of the work divided into chapters, bibliography, appendices (if exist) and other pages you may have in your original work.</a:t>
            </a:r>
            <a:r>
              <a:rPr lang="en-US"/>
              <a:t> </a:t>
            </a:r>
          </a:p>
          <a:p>
            <a:pPr algn="ctr">
              <a:lnSpc>
                <a:spcPct val="150000"/>
              </a:lnSpc>
            </a:pPr>
            <a:r>
              <a:rPr lang="en-US" b="1"/>
              <a:t>You are not supposed to make any changes to the original work – just add before it and after it the Bar-Ilan format pages as listed in slide 5 of this presentation. </a:t>
            </a:r>
          </a:p>
          <a:p>
            <a:pPr algn="just">
              <a:lnSpc>
                <a:spcPct val="150000"/>
              </a:lnSpc>
            </a:pPr>
            <a:endParaRPr lang="en-US"/>
          </a:p>
          <a:p>
            <a:pPr algn="just">
              <a:lnSpc>
                <a:spcPct val="150000"/>
              </a:lnSpc>
            </a:pPr>
            <a:r>
              <a:rPr lang="en-US"/>
              <a:t>Please pay attention that special symbols and/or characters, if you used them in your work (usually relevant to works in the life sciences, exact sciences, engineering, etc.) appear correctly after converting the file to PDF format.</a:t>
            </a:r>
            <a:endParaRPr lang="he-IL"/>
          </a:p>
          <a:p>
            <a:pPr algn="just" rtl="1">
              <a:lnSpc>
                <a:spcPct val="150000"/>
              </a:lnSpc>
            </a:pPr>
            <a:endParaRPr lang="he-IL"/>
          </a:p>
        </p:txBody>
      </p:sp>
    </p:spTree>
    <p:extLst>
      <p:ext uri="{BB962C8B-B14F-4D97-AF65-F5344CB8AC3E}">
        <p14:creationId xmlns:p14="http://schemas.microsoft.com/office/powerpoint/2010/main" val="492903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pPr algn="l" rtl="0"/>
            <a:r>
              <a:rPr lang="en-US"/>
              <a:t>Hebrew Part of the Work</a:t>
            </a:r>
            <a:r>
              <a:rPr lang="he-IL"/>
              <a:t>	</a:t>
            </a:r>
          </a:p>
        </p:txBody>
      </p:sp>
      <p:sp>
        <p:nvSpPr>
          <p:cNvPr id="18" name="Slide Number Placeholder 17">
            <a:extLst>
              <a:ext uri="{FF2B5EF4-FFF2-40B4-BE49-F238E27FC236}">
                <a16:creationId xmlns:a16="http://schemas.microsoft.com/office/drawing/2014/main" id="{4CD2FD73-814D-9742-8B60-BDBCBA8DC774}"/>
              </a:ext>
            </a:extLst>
          </p:cNvPr>
          <p:cNvSpPr>
            <a:spLocks noGrp="1"/>
          </p:cNvSpPr>
          <p:nvPr>
            <p:ph type="sldNum" sz="quarter" idx="24"/>
          </p:nvPr>
        </p:nvSpPr>
        <p:spPr/>
        <p:txBody>
          <a:bodyPr/>
          <a:lstStyle/>
          <a:p>
            <a:fld id="{FDB471CC-1647-9041-AC92-CE8E329D9294}" type="slidenum">
              <a:rPr lang="en-US" smtClean="0"/>
              <a:pPr/>
              <a:t>16</a:t>
            </a:fld>
            <a:endParaRPr lang="en-US"/>
          </a:p>
        </p:txBody>
      </p:sp>
      <p:sp>
        <p:nvSpPr>
          <p:cNvPr id="24" name="Rectangle 23">
            <a:extLst>
              <a:ext uri="{FF2B5EF4-FFF2-40B4-BE49-F238E27FC236}">
                <a16:creationId xmlns:a16="http://schemas.microsoft.com/office/drawing/2014/main" id="{2AEA8BFB-EC67-43D6-A5F8-51853EF2AD31}"/>
              </a:ext>
            </a:extLst>
          </p:cNvPr>
          <p:cNvSpPr/>
          <p:nvPr/>
        </p:nvSpPr>
        <p:spPr>
          <a:xfrm>
            <a:off x="1287262" y="1272913"/>
            <a:ext cx="10060907" cy="48526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pPr>
            <a:endParaRPr lang="he-IL"/>
          </a:p>
        </p:txBody>
      </p:sp>
      <p:sp>
        <p:nvSpPr>
          <p:cNvPr id="4" name="תיבת טקסט 3">
            <a:extLst>
              <a:ext uri="{FF2B5EF4-FFF2-40B4-BE49-F238E27FC236}">
                <a16:creationId xmlns:a16="http://schemas.microsoft.com/office/drawing/2014/main" id="{41B855AA-97D9-80D1-4F27-AA0F5350E918}"/>
              </a:ext>
            </a:extLst>
          </p:cNvPr>
          <p:cNvSpPr txBox="1"/>
          <p:nvPr/>
        </p:nvSpPr>
        <p:spPr>
          <a:xfrm>
            <a:off x="1323974" y="1350405"/>
            <a:ext cx="9796460" cy="4433073"/>
          </a:xfrm>
          <a:prstGeom prst="rect">
            <a:avLst/>
          </a:prstGeom>
          <a:noFill/>
        </p:spPr>
        <p:txBody>
          <a:bodyPr wrap="square" rtlCol="1">
            <a:spAutoFit/>
          </a:bodyPr>
          <a:lstStyle/>
          <a:p>
            <a:pPr algn="just">
              <a:lnSpc>
                <a:spcPct val="150000"/>
              </a:lnSpc>
            </a:pPr>
            <a:r>
              <a:rPr lang="en-US" sz="3200"/>
              <a:t>As can be seen in slide no. 5, after the last page of the Original Thesis as has been approved in your University will come: the Bar-Ilan format Hebrew supervisor page and the Bar-Ilan format Hebrew title page.</a:t>
            </a:r>
            <a:endParaRPr lang="he-IL" sz="3200"/>
          </a:p>
          <a:p>
            <a:pPr rtl="1">
              <a:lnSpc>
                <a:spcPct val="150000"/>
              </a:lnSpc>
            </a:pPr>
            <a:endParaRPr lang="he-IL" sz="3200"/>
          </a:p>
        </p:txBody>
      </p:sp>
    </p:spTree>
    <p:extLst>
      <p:ext uri="{BB962C8B-B14F-4D97-AF65-F5344CB8AC3E}">
        <p14:creationId xmlns:p14="http://schemas.microsoft.com/office/powerpoint/2010/main" val="3194516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pPr algn="l" rtl="0"/>
            <a:r>
              <a:rPr lang="en-US" sz="3600"/>
              <a:t>Bar-Ilan format </a:t>
            </a:r>
            <a:r>
              <a:rPr lang="en-US"/>
              <a:t>Hebrew Supervisor Page</a:t>
            </a:r>
            <a:endParaRPr lang="he-IL"/>
          </a:p>
        </p:txBody>
      </p:sp>
      <p:sp>
        <p:nvSpPr>
          <p:cNvPr id="18" name="Slide Number Placeholder 17">
            <a:extLst>
              <a:ext uri="{FF2B5EF4-FFF2-40B4-BE49-F238E27FC236}">
                <a16:creationId xmlns:a16="http://schemas.microsoft.com/office/drawing/2014/main" id="{4CD2FD73-814D-9742-8B60-BDBCBA8DC774}"/>
              </a:ext>
            </a:extLst>
          </p:cNvPr>
          <p:cNvSpPr>
            <a:spLocks noGrp="1"/>
          </p:cNvSpPr>
          <p:nvPr>
            <p:ph type="sldNum" sz="quarter" idx="24"/>
          </p:nvPr>
        </p:nvSpPr>
        <p:spPr/>
        <p:txBody>
          <a:bodyPr/>
          <a:lstStyle/>
          <a:p>
            <a:fld id="{FDB471CC-1647-9041-AC92-CE8E329D9294}" type="slidenum">
              <a:rPr lang="en-US" smtClean="0"/>
              <a:pPr/>
              <a:t>17</a:t>
            </a:fld>
            <a:endParaRPr lang="en-US"/>
          </a:p>
        </p:txBody>
      </p:sp>
      <p:sp>
        <p:nvSpPr>
          <p:cNvPr id="24" name="Rectangle 23">
            <a:extLst>
              <a:ext uri="{FF2B5EF4-FFF2-40B4-BE49-F238E27FC236}">
                <a16:creationId xmlns:a16="http://schemas.microsoft.com/office/drawing/2014/main" id="{2AEA8BFB-EC67-43D6-A5F8-51853EF2AD31}"/>
              </a:ext>
            </a:extLst>
          </p:cNvPr>
          <p:cNvSpPr/>
          <p:nvPr/>
        </p:nvSpPr>
        <p:spPr>
          <a:xfrm>
            <a:off x="3233394" y="1468225"/>
            <a:ext cx="8114775" cy="8224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Content Placeholder 2">
            <a:extLst>
              <a:ext uri="{FF2B5EF4-FFF2-40B4-BE49-F238E27FC236}">
                <a16:creationId xmlns:a16="http://schemas.microsoft.com/office/drawing/2014/main" id="{870DA84F-CEB5-C754-9452-5F8A482439CF}"/>
              </a:ext>
            </a:extLst>
          </p:cNvPr>
          <p:cNvSpPr txBox="1">
            <a:spLocks/>
          </p:cNvSpPr>
          <p:nvPr/>
        </p:nvSpPr>
        <p:spPr>
          <a:xfrm>
            <a:off x="572882" y="2025457"/>
            <a:ext cx="10161589" cy="1424782"/>
          </a:xfrm>
          <a:prstGeom prst="rect">
            <a:avLst/>
          </a:prstGeom>
        </p:spPr>
        <p:txBody>
          <a:bodyPr vert="horz" lIns="91440" tIns="45720" rIns="91440" bIns="45720" rtlCol="0">
            <a:noAutofit/>
          </a:bodyPr>
          <a:lstStyle>
            <a:lvl1pPr marL="0" indent="0" algn="r" defTabSz="914400" rtl="1" eaLnBrk="1" latinLnBrk="0" hangingPunct="1">
              <a:lnSpc>
                <a:spcPct val="120000"/>
              </a:lnSpc>
              <a:spcBef>
                <a:spcPts val="400"/>
              </a:spcBef>
              <a:spcAft>
                <a:spcPts val="400"/>
              </a:spcAft>
              <a:buFont typeface="Arial"/>
              <a:buNone/>
              <a:defRPr sz="1600" b="0" kern="1200" baseline="0">
                <a:solidFill>
                  <a:schemeClr val="accent2"/>
                </a:solidFill>
                <a:latin typeface="+mn-lt"/>
                <a:ea typeface="+mn-ea"/>
                <a:cs typeface="+mn-cs"/>
              </a:defRPr>
            </a:lvl1pPr>
            <a:lvl2pPr marL="457200" indent="0" algn="ctr" defTabSz="914400" rtl="1" eaLnBrk="1" latinLnBrk="0" hangingPunct="1">
              <a:lnSpc>
                <a:spcPct val="90000"/>
              </a:lnSpc>
              <a:spcBef>
                <a:spcPts val="400"/>
              </a:spcBef>
              <a:spcAft>
                <a:spcPts val="400"/>
              </a:spcAft>
              <a:buFont typeface="Arial"/>
              <a:buNone/>
              <a:defRPr sz="2000" b="0" kern="1200">
                <a:solidFill>
                  <a:schemeClr val="tx1"/>
                </a:solidFill>
                <a:latin typeface="+mn-lt"/>
                <a:ea typeface="+mn-ea"/>
                <a:cs typeface="+mn-cs"/>
              </a:defRPr>
            </a:lvl2pPr>
            <a:lvl3pPr marL="914400" indent="0" algn="ctr" defTabSz="914400" rtl="1" eaLnBrk="1" latinLnBrk="0" hangingPunct="1">
              <a:lnSpc>
                <a:spcPct val="90000"/>
              </a:lnSpc>
              <a:spcBef>
                <a:spcPts val="400"/>
              </a:spcBef>
              <a:spcAft>
                <a:spcPts val="400"/>
              </a:spcAft>
              <a:buFont typeface="Arial"/>
              <a:buNone/>
              <a:defRPr sz="1800" b="0" kern="1200">
                <a:solidFill>
                  <a:schemeClr val="tx1"/>
                </a:solidFill>
                <a:latin typeface="+mn-lt"/>
                <a:ea typeface="+mn-ea"/>
                <a:cs typeface="+mn-cs"/>
              </a:defRPr>
            </a:lvl3pPr>
            <a:lvl4pPr marL="1371600" indent="0" algn="ctr" defTabSz="914400" rtl="1" eaLnBrk="1" latinLnBrk="0" hangingPunct="1">
              <a:lnSpc>
                <a:spcPct val="90000"/>
              </a:lnSpc>
              <a:spcBef>
                <a:spcPts val="400"/>
              </a:spcBef>
              <a:spcAft>
                <a:spcPts val="400"/>
              </a:spcAft>
              <a:buFont typeface="Arial"/>
              <a:buNone/>
              <a:defRPr sz="1600" b="0" kern="1200">
                <a:solidFill>
                  <a:schemeClr val="tx1"/>
                </a:solidFill>
                <a:latin typeface="+mn-lt"/>
                <a:ea typeface="+mn-ea"/>
                <a:cs typeface="+mn-cs"/>
              </a:defRPr>
            </a:lvl4pPr>
            <a:lvl5pPr marL="1828800" indent="0" algn="ctr" defTabSz="914400" rtl="1" eaLnBrk="1" latinLnBrk="0" hangingPunct="1">
              <a:lnSpc>
                <a:spcPct val="90000"/>
              </a:lnSpc>
              <a:spcBef>
                <a:spcPts val="400"/>
              </a:spcBef>
              <a:spcAft>
                <a:spcPts val="400"/>
              </a:spcAft>
              <a:buFont typeface="Arial"/>
              <a:buNone/>
              <a:defRPr sz="1600" b="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rtl="0">
              <a:spcAft>
                <a:spcPts val="600"/>
              </a:spcAft>
            </a:pPr>
            <a:r>
              <a:rPr lang="en-US" sz="2800"/>
              <a:t>The Bar-Ilan format Hebrew supervisor page must be according to the Template supplied, appropriate to your University.</a:t>
            </a:r>
            <a:endParaRPr lang="he-IL" sz="2800"/>
          </a:p>
          <a:p>
            <a:endParaRPr lang="he-IL" sz="2600"/>
          </a:p>
        </p:txBody>
      </p:sp>
    </p:spTree>
    <p:extLst>
      <p:ext uri="{BB962C8B-B14F-4D97-AF65-F5344CB8AC3E}">
        <p14:creationId xmlns:p14="http://schemas.microsoft.com/office/powerpoint/2010/main" val="1939845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pPr algn="l" rtl="0"/>
            <a:r>
              <a:rPr lang="en-US" sz="3600"/>
              <a:t>Bar-Ilan format </a:t>
            </a:r>
            <a:r>
              <a:rPr lang="en-US"/>
              <a:t>Hebrew Title Page</a:t>
            </a:r>
            <a:endParaRPr lang="he-IL"/>
          </a:p>
        </p:txBody>
      </p:sp>
      <p:sp>
        <p:nvSpPr>
          <p:cNvPr id="18" name="Slide Number Placeholder 17">
            <a:extLst>
              <a:ext uri="{FF2B5EF4-FFF2-40B4-BE49-F238E27FC236}">
                <a16:creationId xmlns:a16="http://schemas.microsoft.com/office/drawing/2014/main" id="{4CD2FD73-814D-9742-8B60-BDBCBA8DC774}"/>
              </a:ext>
            </a:extLst>
          </p:cNvPr>
          <p:cNvSpPr>
            <a:spLocks noGrp="1"/>
          </p:cNvSpPr>
          <p:nvPr>
            <p:ph type="sldNum" sz="quarter" idx="24"/>
          </p:nvPr>
        </p:nvSpPr>
        <p:spPr/>
        <p:txBody>
          <a:bodyPr/>
          <a:lstStyle/>
          <a:p>
            <a:fld id="{FDB471CC-1647-9041-AC92-CE8E329D9294}" type="slidenum">
              <a:rPr lang="en-US" smtClean="0"/>
              <a:pPr/>
              <a:t>18</a:t>
            </a:fld>
            <a:endParaRPr lang="en-US"/>
          </a:p>
        </p:txBody>
      </p:sp>
      <p:sp>
        <p:nvSpPr>
          <p:cNvPr id="24" name="Rectangle 23">
            <a:extLst>
              <a:ext uri="{FF2B5EF4-FFF2-40B4-BE49-F238E27FC236}">
                <a16:creationId xmlns:a16="http://schemas.microsoft.com/office/drawing/2014/main" id="{2AEA8BFB-EC67-43D6-A5F8-51853EF2AD31}"/>
              </a:ext>
            </a:extLst>
          </p:cNvPr>
          <p:cNvSpPr/>
          <p:nvPr/>
        </p:nvSpPr>
        <p:spPr>
          <a:xfrm>
            <a:off x="3233394" y="1468225"/>
            <a:ext cx="8114775" cy="8224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a:extLst>
              <a:ext uri="{FF2B5EF4-FFF2-40B4-BE49-F238E27FC236}">
                <a16:creationId xmlns:a16="http://schemas.microsoft.com/office/drawing/2014/main" id="{C6D58304-888E-4D01-9C36-3754D91CABFD}"/>
              </a:ext>
            </a:extLst>
          </p:cNvPr>
          <p:cNvSpPr txBox="1"/>
          <p:nvPr/>
        </p:nvSpPr>
        <p:spPr>
          <a:xfrm>
            <a:off x="1300899" y="5386508"/>
            <a:ext cx="10002100" cy="1200329"/>
          </a:xfrm>
          <a:prstGeom prst="rect">
            <a:avLst/>
          </a:prstGeom>
          <a:noFill/>
        </p:spPr>
        <p:txBody>
          <a:bodyPr wrap="square" rtlCol="0">
            <a:spAutoFit/>
          </a:bodyPr>
          <a:lstStyle/>
          <a:p>
            <a:pPr algn="just"/>
            <a:r>
              <a:rPr lang="en-US" b="1" i="1"/>
              <a:t>* The Jewish calendar year must correspond to the Gregorian year that appears on the title page in English.</a:t>
            </a:r>
          </a:p>
          <a:p>
            <a:pPr algn="just"/>
            <a:r>
              <a:rPr lang="en-US" b="1" i="1"/>
              <a:t>** The Hebrew Title of the work must be correctly translated.</a:t>
            </a:r>
          </a:p>
          <a:p>
            <a:pPr algn="just"/>
            <a:r>
              <a:rPr lang="en-US" b="1" i="1"/>
              <a:t>*** The Student’s name in Hebrew must be identical to the one in English</a:t>
            </a:r>
          </a:p>
        </p:txBody>
      </p:sp>
      <p:sp>
        <p:nvSpPr>
          <p:cNvPr id="3" name="Content Placeholder 2">
            <a:extLst>
              <a:ext uri="{FF2B5EF4-FFF2-40B4-BE49-F238E27FC236}">
                <a16:creationId xmlns:a16="http://schemas.microsoft.com/office/drawing/2014/main" id="{CEA48247-B244-93E3-D862-223B8CA84A88}"/>
              </a:ext>
            </a:extLst>
          </p:cNvPr>
          <p:cNvSpPr txBox="1">
            <a:spLocks/>
          </p:cNvSpPr>
          <p:nvPr/>
        </p:nvSpPr>
        <p:spPr>
          <a:xfrm>
            <a:off x="1981199" y="1128152"/>
            <a:ext cx="8765357" cy="4261623"/>
          </a:xfrm>
          <a:prstGeom prst="rect">
            <a:avLst/>
          </a:prstGeom>
          <a:ln>
            <a:noFill/>
          </a:ln>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0">
              <a:spcAft>
                <a:spcPts val="600"/>
              </a:spcAft>
              <a:buNone/>
            </a:pPr>
            <a:endParaRPr lang="en-US" sz="2800"/>
          </a:p>
          <a:p>
            <a:pPr marL="0" indent="0" algn="ctr" rtl="0">
              <a:spcAft>
                <a:spcPts val="600"/>
              </a:spcAft>
              <a:buNone/>
            </a:pPr>
            <a:endParaRPr lang="en-US" sz="2800"/>
          </a:p>
          <a:p>
            <a:pPr marL="0" indent="0" algn="ctr" rtl="0">
              <a:spcAft>
                <a:spcPts val="600"/>
              </a:spcAft>
              <a:buNone/>
            </a:pPr>
            <a:r>
              <a:rPr lang="en-US" sz="2800"/>
              <a:t>The Bar-Ilan format Hebrew Title page must be according to the Template supplied, appropriate to your University.</a:t>
            </a:r>
            <a:endParaRPr kumimoji="0" lang="he-IL" sz="2800" b="0" i="0" u="none" strike="noStrike" kern="1200" cap="none" spc="0" normalizeH="0" baseline="0" noProof="0">
              <a:ln>
                <a:noFill/>
              </a:ln>
              <a:solidFill>
                <a:sysClr val="windowText" lastClr="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408303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pPr lvl="0" algn="l" rtl="0">
              <a:lnSpc>
                <a:spcPct val="100000"/>
              </a:lnSpc>
              <a:defRPr/>
            </a:pPr>
            <a:r>
              <a:rPr lang="en-US"/>
              <a:t>Saving your Work in PDF format</a:t>
            </a:r>
          </a:p>
        </p:txBody>
      </p:sp>
      <p:sp>
        <p:nvSpPr>
          <p:cNvPr id="18" name="Slide Number Placeholder 17">
            <a:extLst>
              <a:ext uri="{FF2B5EF4-FFF2-40B4-BE49-F238E27FC236}">
                <a16:creationId xmlns:a16="http://schemas.microsoft.com/office/drawing/2014/main" id="{4CD2FD73-814D-9742-8B60-BDBCBA8DC774}"/>
              </a:ext>
            </a:extLst>
          </p:cNvPr>
          <p:cNvSpPr>
            <a:spLocks noGrp="1"/>
          </p:cNvSpPr>
          <p:nvPr>
            <p:ph type="sldNum" sz="quarter" idx="24"/>
          </p:nvPr>
        </p:nvSpPr>
        <p:spPr/>
        <p:txBody>
          <a:bodyPr/>
          <a:lstStyle/>
          <a:p>
            <a:fld id="{FDB471CC-1647-9041-AC92-CE8E329D9294}" type="slidenum">
              <a:rPr lang="en-US" smtClean="0"/>
              <a:pPr/>
              <a:t>19</a:t>
            </a:fld>
            <a:endParaRPr lang="en-US"/>
          </a:p>
        </p:txBody>
      </p:sp>
      <p:sp>
        <p:nvSpPr>
          <p:cNvPr id="24" name="Rectangle 23">
            <a:extLst>
              <a:ext uri="{FF2B5EF4-FFF2-40B4-BE49-F238E27FC236}">
                <a16:creationId xmlns:a16="http://schemas.microsoft.com/office/drawing/2014/main" id="{2AEA8BFB-EC67-43D6-A5F8-51853EF2AD31}"/>
              </a:ext>
            </a:extLst>
          </p:cNvPr>
          <p:cNvSpPr/>
          <p:nvPr/>
        </p:nvSpPr>
        <p:spPr>
          <a:xfrm>
            <a:off x="1287262" y="1272913"/>
            <a:ext cx="10060907" cy="48526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pPr>
            <a:endParaRPr lang="he-IL"/>
          </a:p>
        </p:txBody>
      </p:sp>
      <p:sp>
        <p:nvSpPr>
          <p:cNvPr id="3" name="תיבת טקסט 2">
            <a:extLst>
              <a:ext uri="{FF2B5EF4-FFF2-40B4-BE49-F238E27FC236}">
                <a16:creationId xmlns:a16="http://schemas.microsoft.com/office/drawing/2014/main" id="{E2216D14-7923-4FF3-A211-A2BF8C5BDBFF}"/>
              </a:ext>
            </a:extLst>
          </p:cNvPr>
          <p:cNvSpPr txBox="1"/>
          <p:nvPr/>
        </p:nvSpPr>
        <p:spPr>
          <a:xfrm>
            <a:off x="1287263" y="1380374"/>
            <a:ext cx="9524216" cy="4196020"/>
          </a:xfrm>
          <a:prstGeom prst="rect">
            <a:avLst/>
          </a:prstGeom>
          <a:noFill/>
        </p:spPr>
        <p:txBody>
          <a:bodyPr wrap="square" rtlCol="1">
            <a:spAutoFit/>
          </a:bodyPr>
          <a:lstStyle/>
          <a:p>
            <a:pPr algn="just">
              <a:lnSpc>
                <a:spcPct val="150000"/>
              </a:lnSpc>
            </a:pPr>
            <a:r>
              <a:rPr lang="en-US"/>
              <a:t>After formatting your work, as described in this presentation, you need to make a copy of it in a PDF format. The PDF file must be unprotected. The file will be processed in the library departments and various protections will be added.</a:t>
            </a:r>
            <a:endParaRPr lang="he-IL"/>
          </a:p>
          <a:p>
            <a:pPr algn="just">
              <a:lnSpc>
                <a:spcPct val="150000"/>
              </a:lnSpc>
            </a:pPr>
            <a:endParaRPr lang="en-US"/>
          </a:p>
          <a:p>
            <a:pPr algn="just">
              <a:lnSpc>
                <a:spcPct val="150000"/>
              </a:lnSpc>
            </a:pPr>
            <a:r>
              <a:rPr lang="en-US"/>
              <a:t>Make sure that the conversion to the PDF format has no glitches. Special attention should be given to the automatic table of contents (make sure the links are valid) and special symbols in the fields of exact sciences, engineering, etc. </a:t>
            </a:r>
          </a:p>
          <a:p>
            <a:pPr algn="just">
              <a:lnSpc>
                <a:spcPct val="150000"/>
              </a:lnSpc>
            </a:pPr>
            <a:endParaRPr lang="en-US"/>
          </a:p>
          <a:p>
            <a:pPr algn="just">
              <a:lnSpc>
                <a:spcPct val="150000"/>
              </a:lnSpc>
            </a:pPr>
            <a:r>
              <a:rPr lang="en-US"/>
              <a:t>Once the copy has been approved by the staff for the ​​​​​​Thesis and Dissertation Depository Department, </a:t>
            </a:r>
            <a:r>
              <a:rPr lang="en-US" b="1" u="sng"/>
              <a:t>it will not be possible to resubmit it, even if errors are found in the work</a:t>
            </a:r>
            <a:r>
              <a:rPr lang="en-US" u="sng"/>
              <a:t>.</a:t>
            </a:r>
            <a:endParaRPr lang="he-IL" u="sng"/>
          </a:p>
        </p:txBody>
      </p:sp>
    </p:spTree>
    <p:extLst>
      <p:ext uri="{BB962C8B-B14F-4D97-AF65-F5344CB8AC3E}">
        <p14:creationId xmlns:p14="http://schemas.microsoft.com/office/powerpoint/2010/main" val="1355216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pPr algn="l" rtl="0"/>
            <a:r>
              <a:rPr lang="en-US"/>
              <a:t>Why there is a need to submit?</a:t>
            </a:r>
            <a:endParaRPr lang="he-IL"/>
          </a:p>
        </p:txBody>
      </p:sp>
      <p:sp>
        <p:nvSpPr>
          <p:cNvPr id="3" name="כותרת משנה 2"/>
          <p:cNvSpPr>
            <a:spLocks noGrp="1"/>
          </p:cNvSpPr>
          <p:nvPr>
            <p:ph type="subTitle" idx="1"/>
          </p:nvPr>
        </p:nvSpPr>
        <p:spPr/>
        <p:txBody>
          <a:bodyPr/>
          <a:lstStyle/>
          <a:p>
            <a:pPr algn="just" rtl="0">
              <a:lnSpc>
                <a:spcPct val="200000"/>
              </a:lnSpc>
            </a:pPr>
            <a:r>
              <a:rPr lang="en-US" sz="2000"/>
              <a:t>BIU Libraries serve as depositories for the M.A. and Ph.D. theses and dissertations that are submitted in Bar-Ilan University. </a:t>
            </a:r>
          </a:p>
          <a:p>
            <a:pPr algn="just" rtl="0">
              <a:lnSpc>
                <a:spcPct val="200000"/>
              </a:lnSpc>
            </a:pPr>
            <a:r>
              <a:rPr lang="en-US" sz="2000"/>
              <a:t>According to the regulations of the School of Graduate Studies, graduate students are obligated to submit printed and electronic copies of their works for </a:t>
            </a:r>
            <a:r>
              <a:rPr lang="en-US" sz="2000" b="1"/>
              <a:t>preservation </a:t>
            </a:r>
            <a:r>
              <a:rPr lang="en-US" sz="2000"/>
              <a:t>in the library, </a:t>
            </a:r>
            <a:r>
              <a:rPr lang="en-US" sz="2000" b="1"/>
              <a:t>as part of the graduation requirements.</a:t>
            </a:r>
            <a:r>
              <a:rPr lang="en-US" sz="2000"/>
              <a:t> </a:t>
            </a:r>
            <a:endParaRPr lang="he-IL" sz="3200"/>
          </a:p>
        </p:txBody>
      </p:sp>
      <p:sp>
        <p:nvSpPr>
          <p:cNvPr id="11" name="Slide Number Placeholder 10">
            <a:extLst>
              <a:ext uri="{FF2B5EF4-FFF2-40B4-BE49-F238E27FC236}">
                <a16:creationId xmlns:a16="http://schemas.microsoft.com/office/drawing/2014/main" id="{6E4FA9BE-8B97-F542-93DC-312CC833C303}"/>
              </a:ext>
            </a:extLst>
          </p:cNvPr>
          <p:cNvSpPr>
            <a:spLocks noGrp="1"/>
          </p:cNvSpPr>
          <p:nvPr>
            <p:ph type="sldNum" sz="quarter" idx="11"/>
          </p:nvPr>
        </p:nvSpPr>
        <p:spPr/>
        <p:txBody>
          <a:bodyPr/>
          <a:lstStyle/>
          <a:p>
            <a:fld id="{FDB471CC-1647-9041-AC92-CE8E329D9294}" type="slidenum">
              <a:rPr lang="en-US" smtClean="0"/>
              <a:pPr/>
              <a:t>2</a:t>
            </a:fld>
            <a:endParaRPr lang="en-US"/>
          </a:p>
        </p:txBody>
      </p:sp>
    </p:spTree>
    <p:extLst>
      <p:ext uri="{BB962C8B-B14F-4D97-AF65-F5344CB8AC3E}">
        <p14:creationId xmlns:p14="http://schemas.microsoft.com/office/powerpoint/2010/main" val="1192869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3821723" y="2993903"/>
            <a:ext cx="4548554" cy="870194"/>
          </a:xfrm>
        </p:spPr>
        <p:txBody>
          <a:bodyPr/>
          <a:lstStyle/>
          <a:p>
            <a:pPr algn="l" rtl="0"/>
            <a:r>
              <a:rPr lang="en-US"/>
              <a:t>Good Luck!</a:t>
            </a:r>
            <a:endParaRPr lang="he-IL"/>
          </a:p>
        </p:txBody>
      </p:sp>
    </p:spTree>
    <p:extLst>
      <p:ext uri="{BB962C8B-B14F-4D97-AF65-F5344CB8AC3E}">
        <p14:creationId xmlns:p14="http://schemas.microsoft.com/office/powerpoint/2010/main" val="568065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5184" y="-1"/>
            <a:ext cx="6947815" cy="1025603"/>
          </a:xfrm>
        </p:spPr>
        <p:txBody>
          <a:bodyPr/>
          <a:lstStyle/>
          <a:p>
            <a:pPr algn="l" rtl="0">
              <a:lnSpc>
                <a:spcPct val="100000"/>
              </a:lnSpc>
            </a:pPr>
            <a:r>
              <a:rPr lang="en-US"/>
              <a:t>What is needed to complete the deposition process?</a:t>
            </a:r>
          </a:p>
        </p:txBody>
      </p:sp>
      <p:sp>
        <p:nvSpPr>
          <p:cNvPr id="3" name="Subtitle 2"/>
          <p:cNvSpPr>
            <a:spLocks noGrp="1"/>
          </p:cNvSpPr>
          <p:nvPr>
            <p:ph type="subTitle" idx="1"/>
          </p:nvPr>
        </p:nvSpPr>
        <p:spPr>
          <a:xfrm>
            <a:off x="5189586" y="1998284"/>
            <a:ext cx="6158584" cy="3195885"/>
          </a:xfrm>
        </p:spPr>
        <p:txBody>
          <a:bodyPr/>
          <a:lstStyle/>
          <a:p>
            <a:pPr algn="just" rtl="0"/>
            <a:r>
              <a:rPr lang="en-US" sz="2000">
                <a:latin typeface="+mj-lt"/>
              </a:rPr>
              <a:t>To complete the deposition process, you need to prepare a few things, which are listed in the </a:t>
            </a:r>
            <a:r>
              <a:rPr lang="en-US" sz="2000">
                <a:latin typeface="+mj-lt"/>
                <a:hlinkClick r:id="rId3"/>
              </a:rPr>
              <a:t>Libraries and Information System website</a:t>
            </a:r>
            <a:r>
              <a:rPr lang="en-US" sz="2000">
                <a:latin typeface="+mj-lt"/>
              </a:rPr>
              <a:t>.</a:t>
            </a:r>
          </a:p>
          <a:p>
            <a:pPr algn="just" rtl="0"/>
            <a:r>
              <a:rPr lang="en-US" sz="2000">
                <a:latin typeface="+mj-lt"/>
              </a:rPr>
              <a:t>This presentation will focus on the </a:t>
            </a:r>
            <a:r>
              <a:rPr lang="he-IL" altLang="he-IL" sz="2000" err="1">
                <a:latin typeface="+mj-lt"/>
              </a:rPr>
              <a:t>guidelines</a:t>
            </a:r>
            <a:r>
              <a:rPr lang="he-IL" altLang="he-IL" sz="2000">
                <a:latin typeface="+mj-lt"/>
              </a:rPr>
              <a:t> </a:t>
            </a:r>
            <a:r>
              <a:rPr lang="en-US" altLang="he-IL" sz="2000">
                <a:latin typeface="+mj-lt"/>
              </a:rPr>
              <a:t>to</a:t>
            </a:r>
            <a:r>
              <a:rPr lang="he-IL" altLang="he-IL" sz="2000">
                <a:latin typeface="+mj-lt"/>
              </a:rPr>
              <a:t> </a:t>
            </a:r>
            <a:r>
              <a:rPr lang="he-IL" altLang="he-IL" sz="2000" err="1">
                <a:latin typeface="+mj-lt"/>
              </a:rPr>
              <a:t>properly</a:t>
            </a:r>
            <a:r>
              <a:rPr lang="he-IL" altLang="he-IL" sz="2000">
                <a:latin typeface="+mj-lt"/>
              </a:rPr>
              <a:t> </a:t>
            </a:r>
            <a:r>
              <a:rPr lang="en-US" altLang="he-IL" sz="2000">
                <a:latin typeface="+mj-lt"/>
              </a:rPr>
              <a:t>format</a:t>
            </a:r>
            <a:r>
              <a:rPr lang="he-IL" altLang="he-IL" sz="2000">
                <a:latin typeface="+mj-lt"/>
              </a:rPr>
              <a:t> the electronic copy of </a:t>
            </a:r>
            <a:r>
              <a:rPr lang="he-IL" altLang="he-IL" sz="2000" err="1">
                <a:latin typeface="+mj-lt"/>
              </a:rPr>
              <a:t>your</a:t>
            </a:r>
            <a:r>
              <a:rPr lang="he-IL" altLang="he-IL" sz="2000">
                <a:latin typeface="+mj-lt"/>
              </a:rPr>
              <a:t> </a:t>
            </a:r>
            <a:r>
              <a:rPr lang="en-US" altLang="he-IL" sz="2000">
                <a:latin typeface="+mj-lt"/>
              </a:rPr>
              <a:t> thesis.</a:t>
            </a:r>
            <a:endParaRPr lang="en-US" sz="1800"/>
          </a:p>
        </p:txBody>
      </p:sp>
      <p:sp>
        <p:nvSpPr>
          <p:cNvPr id="18" name="Slide Number Placeholder 17">
            <a:extLst>
              <a:ext uri="{FF2B5EF4-FFF2-40B4-BE49-F238E27FC236}">
                <a16:creationId xmlns:a16="http://schemas.microsoft.com/office/drawing/2014/main" id="{35655E87-BFB8-8B4A-9CB1-86DFE92C3497}"/>
              </a:ext>
            </a:extLst>
          </p:cNvPr>
          <p:cNvSpPr>
            <a:spLocks noGrp="1"/>
          </p:cNvSpPr>
          <p:nvPr>
            <p:ph type="sldNum" sz="quarter" idx="12"/>
          </p:nvPr>
        </p:nvSpPr>
        <p:spPr>
          <a:xfrm>
            <a:off x="11348169" y="6434233"/>
            <a:ext cx="476250" cy="365125"/>
          </a:xfrm>
        </p:spPr>
        <p:txBody>
          <a:bodyPr/>
          <a:lstStyle/>
          <a:p>
            <a:fld id="{FDB471CC-1647-9041-AC92-CE8E329D9294}" type="slidenum">
              <a:rPr lang="en-US" smtClean="0"/>
              <a:pPr/>
              <a:t>3</a:t>
            </a:fld>
            <a:endParaRPr lang="en-US"/>
          </a:p>
        </p:txBody>
      </p:sp>
      <p:pic>
        <p:nvPicPr>
          <p:cNvPr id="5" name="מציין מיקום של תמונה 4"/>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l="10021" r="10021"/>
          <a:stretch>
            <a:fillRect/>
          </a:stretch>
        </p:blipFill>
        <p:spPr/>
      </p:pic>
      <p:sp>
        <p:nvSpPr>
          <p:cNvPr id="4" name="Rectangle 1">
            <a:extLst>
              <a:ext uri="{FF2B5EF4-FFF2-40B4-BE49-F238E27FC236}">
                <a16:creationId xmlns:a16="http://schemas.microsoft.com/office/drawing/2014/main" id="{17C564D0-7AF5-4035-A39B-2BFC529C4FD4}"/>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1563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7E026BC7-C171-42D5-A980-9BADFDAEC66B}"/>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a:ln>
                <a:noFill/>
              </a:ln>
              <a:solidFill>
                <a:schemeClr val="tx1"/>
              </a:solidFill>
              <a:effectLst/>
              <a:latin typeface="Arial" panose="020B0604020202020204" pitchFamily="34" charset="0"/>
            </a:endParaRPr>
          </a:p>
        </p:txBody>
      </p:sp>
      <p:sp>
        <p:nvSpPr>
          <p:cNvPr id="5" name="מלבן 4">
            <a:extLst>
              <a:ext uri="{FF2B5EF4-FFF2-40B4-BE49-F238E27FC236}">
                <a16:creationId xmlns:a16="http://schemas.microsoft.com/office/drawing/2014/main" id="{5563463F-2F3E-48E0-A341-AD6E62F23A4E}"/>
              </a:ext>
            </a:extLst>
          </p:cNvPr>
          <p:cNvSpPr/>
          <p:nvPr/>
        </p:nvSpPr>
        <p:spPr>
          <a:xfrm>
            <a:off x="5450295" y="2544779"/>
            <a:ext cx="1112363" cy="6881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ctrTitle"/>
          </p:nvPr>
        </p:nvSpPr>
        <p:spPr>
          <a:xfrm>
            <a:off x="2112527" y="3232936"/>
            <a:ext cx="7787898" cy="535531"/>
          </a:xfrm>
        </p:spPr>
        <p:txBody>
          <a:bodyPr/>
          <a:lstStyle/>
          <a:p>
            <a:pPr lvl="0" rtl="0" eaLnBrk="0" fontAlgn="base" hangingPunct="0">
              <a:lnSpc>
                <a:spcPct val="100000"/>
              </a:lnSpc>
              <a:spcAft>
                <a:spcPct val="0"/>
              </a:spcAft>
            </a:pPr>
            <a:r>
              <a:rPr lang="he-IL" altLang="he-IL"/>
              <a:t>Guidelines, clarifications </a:t>
            </a:r>
            <a:r>
              <a:rPr lang="he-IL" altLang="he-IL" err="1"/>
              <a:t>and</a:t>
            </a:r>
            <a:r>
              <a:rPr lang="he-IL" altLang="he-IL"/>
              <a:t> </a:t>
            </a:r>
            <a:r>
              <a:rPr lang="en-US" altLang="he-IL"/>
              <a:t>examples</a:t>
            </a:r>
            <a:r>
              <a:rPr lang="he-IL" altLang="he-IL"/>
              <a:t> regarding the </a:t>
            </a:r>
            <a:r>
              <a:rPr lang="en-US" altLang="he-IL"/>
              <a:t>formatting</a:t>
            </a:r>
            <a:r>
              <a:rPr lang="he-IL" altLang="he-IL"/>
              <a:t> of the electronic copy of a </a:t>
            </a:r>
            <a:r>
              <a:rPr lang="en-US" altLang="he-IL"/>
              <a:t>M.A. thesis </a:t>
            </a:r>
            <a:r>
              <a:rPr lang="he-IL" altLang="he-IL" err="1"/>
              <a:t>written</a:t>
            </a:r>
            <a:r>
              <a:rPr lang="he-IL" altLang="he-IL"/>
              <a:t> in the </a:t>
            </a:r>
            <a:r>
              <a:rPr lang="en-US" altLang="he-IL"/>
              <a:t>English</a:t>
            </a:r>
            <a:r>
              <a:rPr lang="he-IL" altLang="he-IL"/>
              <a:t> language </a:t>
            </a:r>
          </a:p>
        </p:txBody>
      </p:sp>
    </p:spTree>
    <p:extLst>
      <p:ext uri="{BB962C8B-B14F-4D97-AF65-F5344CB8AC3E}">
        <p14:creationId xmlns:p14="http://schemas.microsoft.com/office/powerpoint/2010/main" val="828217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1141410" y="-1"/>
            <a:ext cx="10161589" cy="1021091"/>
          </a:xfrm>
        </p:spPr>
        <p:txBody>
          <a:bodyPr/>
          <a:lstStyle/>
          <a:p>
            <a:pPr algn="l" rtl="0">
              <a:lnSpc>
                <a:spcPct val="100000"/>
              </a:lnSpc>
            </a:pPr>
            <a:r>
              <a:rPr lang="en-US"/>
              <a:t>Work outline – different numbering for different sections:</a:t>
            </a:r>
          </a:p>
        </p:txBody>
      </p:sp>
      <p:sp>
        <p:nvSpPr>
          <p:cNvPr id="18" name="Slide Number Placeholder 17">
            <a:extLst>
              <a:ext uri="{FF2B5EF4-FFF2-40B4-BE49-F238E27FC236}">
                <a16:creationId xmlns:a16="http://schemas.microsoft.com/office/drawing/2014/main" id="{4CD2FD73-814D-9742-8B60-BDBCBA8DC774}"/>
              </a:ext>
            </a:extLst>
          </p:cNvPr>
          <p:cNvSpPr>
            <a:spLocks noGrp="1"/>
          </p:cNvSpPr>
          <p:nvPr>
            <p:ph type="sldNum" sz="quarter" idx="24"/>
          </p:nvPr>
        </p:nvSpPr>
        <p:spPr/>
        <p:txBody>
          <a:bodyPr/>
          <a:lstStyle/>
          <a:p>
            <a:fld id="{FDB471CC-1647-9041-AC92-CE8E329D9294}" type="slidenum">
              <a:rPr lang="en-US" smtClean="0"/>
              <a:pPr/>
              <a:t>5</a:t>
            </a:fld>
            <a:endParaRPr lang="en-US"/>
          </a:p>
        </p:txBody>
      </p:sp>
      <p:sp>
        <p:nvSpPr>
          <p:cNvPr id="24" name="Rectangle 23">
            <a:extLst>
              <a:ext uri="{FF2B5EF4-FFF2-40B4-BE49-F238E27FC236}">
                <a16:creationId xmlns:a16="http://schemas.microsoft.com/office/drawing/2014/main" id="{2AEA8BFB-EC67-43D6-A5F8-51853EF2AD31}"/>
              </a:ext>
            </a:extLst>
          </p:cNvPr>
          <p:cNvSpPr/>
          <p:nvPr/>
        </p:nvSpPr>
        <p:spPr>
          <a:xfrm>
            <a:off x="1457334" y="1298539"/>
            <a:ext cx="10060907" cy="51672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pPr>
            <a:endParaRPr lang="he-IL"/>
          </a:p>
        </p:txBody>
      </p:sp>
      <p:sp>
        <p:nvSpPr>
          <p:cNvPr id="8" name="Content Placeholder 2">
            <a:extLst>
              <a:ext uri="{FF2B5EF4-FFF2-40B4-BE49-F238E27FC236}">
                <a16:creationId xmlns:a16="http://schemas.microsoft.com/office/drawing/2014/main" id="{738F73C6-D758-4A34-AE04-0207A00E2779}"/>
              </a:ext>
            </a:extLst>
          </p:cNvPr>
          <p:cNvSpPr txBox="1">
            <a:spLocks/>
          </p:cNvSpPr>
          <p:nvPr/>
        </p:nvSpPr>
        <p:spPr>
          <a:xfrm>
            <a:off x="1597843" y="1298539"/>
            <a:ext cx="8229600" cy="4525963"/>
          </a:xfrm>
          <a:prstGeom prst="rect">
            <a:avLst/>
          </a:prstGeom>
        </p:spPr>
        <p:txBody>
          <a:bodyPr vert="horz" lIns="91440" tIns="45720" rIns="91440" bIns="45720" rtlCol="0">
            <a:normAutofit/>
          </a:bodyPr>
          <a:lstStyle>
            <a:lvl1pPr marL="0" indent="0" algn="r" defTabSz="914400" rtl="1" eaLnBrk="1" latinLnBrk="0" hangingPunct="1">
              <a:lnSpc>
                <a:spcPct val="120000"/>
              </a:lnSpc>
              <a:spcBef>
                <a:spcPts val="400"/>
              </a:spcBef>
              <a:spcAft>
                <a:spcPts val="400"/>
              </a:spcAft>
              <a:buFont typeface="Arial"/>
              <a:buNone/>
              <a:defRPr sz="1600" b="0" kern="1200" baseline="0">
                <a:solidFill>
                  <a:schemeClr val="accent2"/>
                </a:solidFill>
                <a:latin typeface="+mn-lt"/>
                <a:ea typeface="+mn-ea"/>
                <a:cs typeface="+mn-cs"/>
              </a:defRPr>
            </a:lvl1pPr>
            <a:lvl2pPr marL="457200" indent="0" algn="ctr" defTabSz="914400" rtl="1" eaLnBrk="1" latinLnBrk="0" hangingPunct="1">
              <a:lnSpc>
                <a:spcPct val="90000"/>
              </a:lnSpc>
              <a:spcBef>
                <a:spcPts val="400"/>
              </a:spcBef>
              <a:spcAft>
                <a:spcPts val="400"/>
              </a:spcAft>
              <a:buFont typeface="Arial"/>
              <a:buNone/>
              <a:defRPr sz="2000" b="0" kern="1200">
                <a:solidFill>
                  <a:schemeClr val="tx1"/>
                </a:solidFill>
                <a:latin typeface="+mn-lt"/>
                <a:ea typeface="+mn-ea"/>
                <a:cs typeface="+mn-cs"/>
              </a:defRPr>
            </a:lvl2pPr>
            <a:lvl3pPr marL="914400" indent="0" algn="ctr" defTabSz="914400" rtl="1" eaLnBrk="1" latinLnBrk="0" hangingPunct="1">
              <a:lnSpc>
                <a:spcPct val="90000"/>
              </a:lnSpc>
              <a:spcBef>
                <a:spcPts val="400"/>
              </a:spcBef>
              <a:spcAft>
                <a:spcPts val="400"/>
              </a:spcAft>
              <a:buFont typeface="Arial"/>
              <a:buNone/>
              <a:defRPr sz="1800" b="0" kern="1200">
                <a:solidFill>
                  <a:schemeClr val="tx1"/>
                </a:solidFill>
                <a:latin typeface="+mn-lt"/>
                <a:ea typeface="+mn-ea"/>
                <a:cs typeface="+mn-cs"/>
              </a:defRPr>
            </a:lvl3pPr>
            <a:lvl4pPr marL="1371600" indent="0" algn="ctr" defTabSz="914400" rtl="1" eaLnBrk="1" latinLnBrk="0" hangingPunct="1">
              <a:lnSpc>
                <a:spcPct val="90000"/>
              </a:lnSpc>
              <a:spcBef>
                <a:spcPts val="400"/>
              </a:spcBef>
              <a:spcAft>
                <a:spcPts val="400"/>
              </a:spcAft>
              <a:buFont typeface="Arial"/>
              <a:buNone/>
              <a:defRPr sz="1600" b="0" kern="1200">
                <a:solidFill>
                  <a:schemeClr val="tx1"/>
                </a:solidFill>
                <a:latin typeface="+mn-lt"/>
                <a:ea typeface="+mn-ea"/>
                <a:cs typeface="+mn-cs"/>
              </a:defRPr>
            </a:lvl4pPr>
            <a:lvl5pPr marL="1828800" indent="0" algn="ctr" defTabSz="914400" rtl="1" eaLnBrk="1" latinLnBrk="0" hangingPunct="1">
              <a:lnSpc>
                <a:spcPct val="90000"/>
              </a:lnSpc>
              <a:spcBef>
                <a:spcPts val="400"/>
              </a:spcBef>
              <a:spcAft>
                <a:spcPts val="400"/>
              </a:spcAft>
              <a:buFont typeface="Arial"/>
              <a:buNone/>
              <a:defRPr sz="1600" b="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rtl="0">
              <a:lnSpc>
                <a:spcPct val="150000"/>
              </a:lnSpc>
            </a:pPr>
            <a:r>
              <a:rPr lang="en-US"/>
              <a:t>Word document allows you to configure different numbering for different document sections, including no numbering at all for some sections, as needed.</a:t>
            </a:r>
          </a:p>
          <a:p>
            <a:pPr algn="l" rtl="0">
              <a:lnSpc>
                <a:spcPct val="100000"/>
              </a:lnSpc>
            </a:pPr>
            <a:r>
              <a:rPr lang="en-US"/>
              <a:t>1. Add page brakes at the end of each section (</a:t>
            </a:r>
            <a:r>
              <a:rPr lang="en-US" b="1" i="0">
                <a:solidFill>
                  <a:srgbClr val="1E1E1E"/>
                </a:solidFill>
                <a:effectLst/>
                <a:latin typeface="Segoe UI" panose="020B0502040204020203" pitchFamily="34" charset="0"/>
              </a:rPr>
              <a:t>Layout</a:t>
            </a:r>
            <a:r>
              <a:rPr lang="en-US" b="0" i="0">
                <a:solidFill>
                  <a:srgbClr val="1E1E1E"/>
                </a:solidFill>
                <a:effectLst/>
                <a:latin typeface="Segoe UI" panose="020B0502040204020203" pitchFamily="34" charset="0"/>
              </a:rPr>
              <a:t> &gt; </a:t>
            </a:r>
            <a:r>
              <a:rPr lang="en-US" b="1" i="0">
                <a:solidFill>
                  <a:srgbClr val="1E1E1E"/>
                </a:solidFill>
                <a:effectLst/>
                <a:latin typeface="Segoe UI" panose="020B0502040204020203" pitchFamily="34" charset="0"/>
              </a:rPr>
              <a:t>Breaks</a:t>
            </a:r>
            <a:r>
              <a:rPr lang="en-US" b="0" i="0">
                <a:solidFill>
                  <a:srgbClr val="1E1E1E"/>
                </a:solidFill>
                <a:effectLst/>
                <a:latin typeface="Segoe UI" panose="020B0502040204020203" pitchFamily="34" charset="0"/>
              </a:rPr>
              <a:t> &gt; </a:t>
            </a:r>
            <a:r>
              <a:rPr lang="en-US" b="1" i="0">
                <a:solidFill>
                  <a:srgbClr val="1E1E1E"/>
                </a:solidFill>
                <a:effectLst/>
                <a:latin typeface="Segoe UI" panose="020B0502040204020203" pitchFamily="34" charset="0"/>
              </a:rPr>
              <a:t>Next Page</a:t>
            </a:r>
            <a:r>
              <a:rPr lang="en-US" b="0" i="0">
                <a:solidFill>
                  <a:srgbClr val="1E1E1E"/>
                </a:solidFill>
                <a:effectLst/>
                <a:latin typeface="Segoe UI" panose="020B0502040204020203" pitchFamily="34" charset="0"/>
              </a:rPr>
              <a:t>.)</a:t>
            </a:r>
          </a:p>
          <a:p>
            <a:pPr algn="just" rtl="0">
              <a:lnSpc>
                <a:spcPct val="100000"/>
              </a:lnSpc>
            </a:pPr>
            <a:r>
              <a:rPr lang="en-US">
                <a:solidFill>
                  <a:srgbClr val="1E1E1E"/>
                </a:solidFill>
                <a:latin typeface="Segoe UI" panose="020B0502040204020203" pitchFamily="34" charset="0"/>
              </a:rPr>
              <a:t>2. At the header and the footer of the first page of the second section and for first page of every other section </a:t>
            </a:r>
            <a:r>
              <a:rPr lang="en-US" b="0" i="0" u="sng">
                <a:solidFill>
                  <a:srgbClr val="1E1E1E"/>
                </a:solidFill>
                <a:effectLst/>
                <a:latin typeface="Segoe UI" panose="020B0502040204020203" pitchFamily="34" charset="0"/>
              </a:rPr>
              <a:t>deselect </a:t>
            </a:r>
            <a:r>
              <a:rPr lang="en-US" b="1" i="0" u="sng">
                <a:solidFill>
                  <a:srgbClr val="1E1E1E"/>
                </a:solidFill>
                <a:effectLst/>
                <a:latin typeface="Segoe UI" panose="020B0502040204020203" pitchFamily="34" charset="0"/>
              </a:rPr>
              <a:t>Link to Previous</a:t>
            </a:r>
            <a:r>
              <a:rPr lang="en-US" i="0">
                <a:solidFill>
                  <a:srgbClr val="1E1E1E"/>
                </a:solidFill>
                <a:effectLst/>
                <a:latin typeface="Segoe UI" panose="020B0502040204020203" pitchFamily="34" charset="0"/>
              </a:rPr>
              <a:t> </a:t>
            </a:r>
            <a:r>
              <a:rPr lang="en-US">
                <a:solidFill>
                  <a:srgbClr val="1E1E1E"/>
                </a:solidFill>
                <a:latin typeface="Segoe UI" panose="020B0502040204020203" pitchFamily="34" charset="0"/>
              </a:rPr>
              <a:t>in order that the sections wouldn’t be connected.</a:t>
            </a:r>
          </a:p>
          <a:p>
            <a:pPr algn="just" rtl="0">
              <a:lnSpc>
                <a:spcPct val="100000"/>
              </a:lnSpc>
            </a:pPr>
            <a:r>
              <a:rPr lang="en-US">
                <a:solidFill>
                  <a:srgbClr val="1E1E1E"/>
                </a:solidFill>
                <a:latin typeface="Segoe UI" panose="020B0502040204020203" pitchFamily="34" charset="0"/>
              </a:rPr>
              <a:t>3. Configure needed page number type for each section and add it to the pages. </a:t>
            </a:r>
          </a:p>
          <a:p>
            <a:pPr algn="just" rtl="0">
              <a:lnSpc>
                <a:spcPct val="100000"/>
              </a:lnSpc>
            </a:pPr>
            <a:endParaRPr lang="en-US">
              <a:solidFill>
                <a:srgbClr val="1E1E1E"/>
              </a:solidFill>
              <a:latin typeface="Segoe UI" panose="020B0502040204020203" pitchFamily="34" charset="0"/>
            </a:endParaRPr>
          </a:p>
          <a:p>
            <a:pPr algn="just" rtl="0">
              <a:lnSpc>
                <a:spcPct val="100000"/>
              </a:lnSpc>
            </a:pPr>
            <a:r>
              <a:rPr lang="en-US">
                <a:solidFill>
                  <a:srgbClr val="1E1E1E"/>
                </a:solidFill>
                <a:latin typeface="Segoe UI" panose="020B0502040204020203" pitchFamily="34" charset="0"/>
              </a:rPr>
              <a:t>At the end you will have 4 sections, first and fourth with no page numbering, second with Roman numerals numbering and the third with Arabic numerals numbering. </a:t>
            </a:r>
          </a:p>
          <a:p>
            <a:pPr algn="just" rtl="0">
              <a:lnSpc>
                <a:spcPct val="100000"/>
              </a:lnSpc>
            </a:pPr>
            <a:endParaRPr lang="en-US">
              <a:solidFill>
                <a:srgbClr val="1E1E1E"/>
              </a:solidFill>
              <a:latin typeface="Segoe UI" panose="020B0502040204020203" pitchFamily="34" charset="0"/>
            </a:endParaRPr>
          </a:p>
          <a:p>
            <a:pPr algn="just" rtl="0">
              <a:lnSpc>
                <a:spcPct val="100000"/>
              </a:lnSpc>
            </a:pPr>
            <a:r>
              <a:rPr lang="en-US">
                <a:solidFill>
                  <a:srgbClr val="1E1E1E"/>
                </a:solidFill>
                <a:latin typeface="Segoe UI" panose="020B0502040204020203" pitchFamily="34" charset="0"/>
              </a:rPr>
              <a:t>**there are many online easy tutorials in many languages that can help.</a:t>
            </a:r>
          </a:p>
          <a:p>
            <a:pPr algn="l" rtl="0">
              <a:lnSpc>
                <a:spcPct val="100000"/>
              </a:lnSpc>
            </a:pPr>
            <a:endParaRPr lang="he-IL"/>
          </a:p>
        </p:txBody>
      </p:sp>
    </p:spTree>
    <p:extLst>
      <p:ext uri="{BB962C8B-B14F-4D97-AF65-F5344CB8AC3E}">
        <p14:creationId xmlns:p14="http://schemas.microsoft.com/office/powerpoint/2010/main" val="3304832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1141410" y="-1"/>
            <a:ext cx="10161589" cy="1021091"/>
          </a:xfrm>
        </p:spPr>
        <p:txBody>
          <a:bodyPr/>
          <a:lstStyle/>
          <a:p>
            <a:pPr algn="l" rtl="0">
              <a:lnSpc>
                <a:spcPct val="100000"/>
              </a:lnSpc>
            </a:pPr>
            <a:r>
              <a:rPr lang="en-US"/>
              <a:t>The work must be arranged according to the following outline:</a:t>
            </a:r>
          </a:p>
        </p:txBody>
      </p:sp>
      <p:sp>
        <p:nvSpPr>
          <p:cNvPr id="18" name="Slide Number Placeholder 17">
            <a:extLst>
              <a:ext uri="{FF2B5EF4-FFF2-40B4-BE49-F238E27FC236}">
                <a16:creationId xmlns:a16="http://schemas.microsoft.com/office/drawing/2014/main" id="{4CD2FD73-814D-9742-8B60-BDBCBA8DC774}"/>
              </a:ext>
            </a:extLst>
          </p:cNvPr>
          <p:cNvSpPr>
            <a:spLocks noGrp="1"/>
          </p:cNvSpPr>
          <p:nvPr>
            <p:ph type="sldNum" sz="quarter" idx="24"/>
          </p:nvPr>
        </p:nvSpPr>
        <p:spPr/>
        <p:txBody>
          <a:bodyPr/>
          <a:lstStyle/>
          <a:p>
            <a:fld id="{FDB471CC-1647-9041-AC92-CE8E329D9294}" type="slidenum">
              <a:rPr lang="en-US" smtClean="0"/>
              <a:pPr/>
              <a:t>6</a:t>
            </a:fld>
            <a:endParaRPr lang="en-US"/>
          </a:p>
        </p:txBody>
      </p:sp>
      <p:sp>
        <p:nvSpPr>
          <p:cNvPr id="24" name="Rectangle 23">
            <a:extLst>
              <a:ext uri="{FF2B5EF4-FFF2-40B4-BE49-F238E27FC236}">
                <a16:creationId xmlns:a16="http://schemas.microsoft.com/office/drawing/2014/main" id="{2AEA8BFB-EC67-43D6-A5F8-51853EF2AD31}"/>
              </a:ext>
            </a:extLst>
          </p:cNvPr>
          <p:cNvSpPr/>
          <p:nvPr/>
        </p:nvSpPr>
        <p:spPr>
          <a:xfrm>
            <a:off x="1457334" y="1298539"/>
            <a:ext cx="10060907" cy="51672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pPr>
            <a:endParaRPr lang="he-IL"/>
          </a:p>
        </p:txBody>
      </p:sp>
      <p:sp>
        <p:nvSpPr>
          <p:cNvPr id="3" name="Content Placeholder 2">
            <a:extLst>
              <a:ext uri="{FF2B5EF4-FFF2-40B4-BE49-F238E27FC236}">
                <a16:creationId xmlns:a16="http://schemas.microsoft.com/office/drawing/2014/main" id="{50AACAD8-C0EC-1913-0633-21CC4980FC44}"/>
              </a:ext>
            </a:extLst>
          </p:cNvPr>
          <p:cNvSpPr txBox="1">
            <a:spLocks/>
          </p:cNvSpPr>
          <p:nvPr/>
        </p:nvSpPr>
        <p:spPr>
          <a:xfrm>
            <a:off x="1549803" y="1721961"/>
            <a:ext cx="9492188" cy="4525963"/>
          </a:xfrm>
          <a:prstGeom prst="rect">
            <a:avLst/>
          </a:prstGeom>
        </p:spPr>
        <p:txBody>
          <a:bodyPr vert="horz" lIns="91440" tIns="45720" rIns="91440" bIns="45720" rtlCol="0">
            <a:normAutofit/>
          </a:bodyPr>
          <a:lstStyle>
            <a:lvl1pPr marL="0" indent="0" algn="r" defTabSz="914400" rtl="1" eaLnBrk="1" latinLnBrk="0" hangingPunct="1">
              <a:lnSpc>
                <a:spcPct val="120000"/>
              </a:lnSpc>
              <a:spcBef>
                <a:spcPts val="400"/>
              </a:spcBef>
              <a:spcAft>
                <a:spcPts val="400"/>
              </a:spcAft>
              <a:buFont typeface="Arial"/>
              <a:buNone/>
              <a:defRPr sz="1600" b="0" kern="1200" baseline="0">
                <a:solidFill>
                  <a:schemeClr val="accent2"/>
                </a:solidFill>
                <a:latin typeface="+mn-lt"/>
                <a:ea typeface="+mn-ea"/>
                <a:cs typeface="+mn-cs"/>
              </a:defRPr>
            </a:lvl1pPr>
            <a:lvl2pPr marL="457200" indent="0" algn="ctr" defTabSz="914400" rtl="1" eaLnBrk="1" latinLnBrk="0" hangingPunct="1">
              <a:lnSpc>
                <a:spcPct val="90000"/>
              </a:lnSpc>
              <a:spcBef>
                <a:spcPts val="400"/>
              </a:spcBef>
              <a:spcAft>
                <a:spcPts val="400"/>
              </a:spcAft>
              <a:buFont typeface="Arial"/>
              <a:buNone/>
              <a:defRPr sz="2000" b="0" kern="1200">
                <a:solidFill>
                  <a:schemeClr val="tx1"/>
                </a:solidFill>
                <a:latin typeface="+mn-lt"/>
                <a:ea typeface="+mn-ea"/>
                <a:cs typeface="+mn-cs"/>
              </a:defRPr>
            </a:lvl2pPr>
            <a:lvl3pPr marL="914400" indent="0" algn="ctr" defTabSz="914400" rtl="1" eaLnBrk="1" latinLnBrk="0" hangingPunct="1">
              <a:lnSpc>
                <a:spcPct val="90000"/>
              </a:lnSpc>
              <a:spcBef>
                <a:spcPts val="400"/>
              </a:spcBef>
              <a:spcAft>
                <a:spcPts val="400"/>
              </a:spcAft>
              <a:buFont typeface="Arial"/>
              <a:buNone/>
              <a:defRPr sz="1800" b="0" kern="1200">
                <a:solidFill>
                  <a:schemeClr val="tx1"/>
                </a:solidFill>
                <a:latin typeface="+mn-lt"/>
                <a:ea typeface="+mn-ea"/>
                <a:cs typeface="+mn-cs"/>
              </a:defRPr>
            </a:lvl3pPr>
            <a:lvl4pPr marL="1371600" indent="0" algn="ctr" defTabSz="914400" rtl="1" eaLnBrk="1" latinLnBrk="0" hangingPunct="1">
              <a:lnSpc>
                <a:spcPct val="90000"/>
              </a:lnSpc>
              <a:spcBef>
                <a:spcPts val="400"/>
              </a:spcBef>
              <a:spcAft>
                <a:spcPts val="400"/>
              </a:spcAft>
              <a:buFont typeface="Arial"/>
              <a:buNone/>
              <a:defRPr sz="1600" b="0" kern="1200">
                <a:solidFill>
                  <a:schemeClr val="tx1"/>
                </a:solidFill>
                <a:latin typeface="+mn-lt"/>
                <a:ea typeface="+mn-ea"/>
                <a:cs typeface="+mn-cs"/>
              </a:defRPr>
            </a:lvl4pPr>
            <a:lvl5pPr marL="1828800" indent="0" algn="ctr" defTabSz="914400" rtl="1" eaLnBrk="1" latinLnBrk="0" hangingPunct="1">
              <a:lnSpc>
                <a:spcPct val="90000"/>
              </a:lnSpc>
              <a:spcBef>
                <a:spcPts val="400"/>
              </a:spcBef>
              <a:spcAft>
                <a:spcPts val="400"/>
              </a:spcAft>
              <a:buFont typeface="Arial"/>
              <a:buNone/>
              <a:defRPr sz="1600" b="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rtl="0">
              <a:lnSpc>
                <a:spcPct val="100000"/>
              </a:lnSpc>
            </a:pPr>
            <a:r>
              <a:rPr lang="en-US"/>
              <a:t>Bar-Ilan format Title page (in English)</a:t>
            </a:r>
            <a:r>
              <a:rPr lang="he-IL"/>
              <a:t>		</a:t>
            </a:r>
            <a:r>
              <a:rPr lang="en-US"/>
              <a:t> 		no page number</a:t>
            </a:r>
            <a:endParaRPr lang="he-IL"/>
          </a:p>
          <a:p>
            <a:pPr algn="l" rtl="0">
              <a:lnSpc>
                <a:spcPct val="100000"/>
              </a:lnSpc>
            </a:pPr>
            <a:r>
              <a:rPr lang="en-US"/>
              <a:t>Bar-Ilan format Supervisor page (in English) </a:t>
            </a:r>
            <a:r>
              <a:rPr lang="he-IL"/>
              <a:t>	</a:t>
            </a:r>
            <a:r>
              <a:rPr lang="en-US"/>
              <a:t>		no page number</a:t>
            </a:r>
          </a:p>
          <a:p>
            <a:pPr algn="l" rtl="0">
              <a:lnSpc>
                <a:spcPct val="100000"/>
              </a:lnSpc>
            </a:pPr>
            <a:r>
              <a:rPr lang="en-US"/>
              <a:t>Bar-Ilan format Table of contents (in English) </a:t>
            </a:r>
            <a:r>
              <a:rPr lang="he-IL"/>
              <a:t>*		</a:t>
            </a:r>
            <a:r>
              <a:rPr lang="en-US"/>
              <a:t>	no page number</a:t>
            </a:r>
          </a:p>
          <a:p>
            <a:pPr algn="l" rtl="0">
              <a:lnSpc>
                <a:spcPct val="100000"/>
              </a:lnSpc>
            </a:pPr>
            <a:r>
              <a:rPr lang="en-US"/>
              <a:t>Abstract (in English)</a:t>
            </a:r>
            <a:r>
              <a:rPr lang="he-IL"/>
              <a:t>	**		</a:t>
            </a:r>
            <a:r>
              <a:rPr lang="en-US"/>
              <a:t>			Roman numerals (I,II,III)</a:t>
            </a:r>
            <a:endParaRPr lang="he-IL"/>
          </a:p>
          <a:p>
            <a:pPr algn="l" rtl="0">
              <a:lnSpc>
                <a:spcPct val="100000"/>
              </a:lnSpc>
            </a:pPr>
            <a:r>
              <a:rPr lang="en-US"/>
              <a:t>Original Thesis as has been approved in your University</a:t>
            </a:r>
            <a:r>
              <a:rPr lang="he-IL"/>
              <a:t>		</a:t>
            </a:r>
            <a:r>
              <a:rPr lang="en-US"/>
              <a:t>Arabic numerals (1,2.3)</a:t>
            </a:r>
            <a:endParaRPr lang="he-IL"/>
          </a:p>
          <a:p>
            <a:pPr algn="l" rtl="0">
              <a:lnSpc>
                <a:spcPct val="100000"/>
              </a:lnSpc>
            </a:pPr>
            <a:r>
              <a:rPr lang="en-US"/>
              <a:t>Bar-Ilan format Supervisor page (in Hebrew) </a:t>
            </a:r>
            <a:r>
              <a:rPr lang="he-IL"/>
              <a:t>	</a:t>
            </a:r>
            <a:r>
              <a:rPr lang="en-US"/>
              <a:t>		no page number</a:t>
            </a:r>
            <a:endParaRPr lang="he-IL"/>
          </a:p>
          <a:p>
            <a:pPr algn="l" rtl="0">
              <a:lnSpc>
                <a:spcPct val="100000"/>
              </a:lnSpc>
            </a:pPr>
            <a:r>
              <a:rPr lang="en-US"/>
              <a:t>Bar-Ilan format Title page</a:t>
            </a:r>
            <a:r>
              <a:rPr lang="he-IL"/>
              <a:t> </a:t>
            </a:r>
            <a:r>
              <a:rPr lang="en-US"/>
              <a:t>(in Hebrew) </a:t>
            </a:r>
            <a:r>
              <a:rPr lang="he-IL"/>
              <a:t>			</a:t>
            </a:r>
            <a:r>
              <a:rPr lang="en-US"/>
              <a:t>	no page number</a:t>
            </a:r>
          </a:p>
          <a:p>
            <a:pPr algn="l" rtl="0">
              <a:lnSpc>
                <a:spcPct val="100000"/>
              </a:lnSpc>
            </a:pPr>
            <a:endParaRPr lang="en-US"/>
          </a:p>
          <a:p>
            <a:pPr algn="l" rtl="0">
              <a:lnSpc>
                <a:spcPct val="100000"/>
              </a:lnSpc>
            </a:pPr>
            <a:r>
              <a:rPr lang="en-US"/>
              <a:t>* Table of content will appear twice: in Bar-Ilan format and in its original format in the Original Thesis</a:t>
            </a:r>
          </a:p>
          <a:p>
            <a:pPr algn="l" rtl="0">
              <a:lnSpc>
                <a:spcPct val="100000"/>
              </a:lnSpc>
            </a:pPr>
            <a:r>
              <a:rPr lang="en-US"/>
              <a:t>** The Abstract will appear twice: here, with Roman numerals page numbering, and in the Original Thesis as has been approved in your University, with Arabic numerals</a:t>
            </a:r>
            <a:endParaRPr lang="he-IL"/>
          </a:p>
        </p:txBody>
      </p:sp>
    </p:spTree>
    <p:extLst>
      <p:ext uri="{BB962C8B-B14F-4D97-AF65-F5344CB8AC3E}">
        <p14:creationId xmlns:p14="http://schemas.microsoft.com/office/powerpoint/2010/main" val="913712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pPr algn="l" rtl="0"/>
            <a:r>
              <a:rPr lang="en-US"/>
              <a:t>Bar-Ilan format Title Page in English</a:t>
            </a:r>
            <a:endParaRPr lang="he-IL"/>
          </a:p>
        </p:txBody>
      </p:sp>
      <p:sp>
        <p:nvSpPr>
          <p:cNvPr id="18" name="Slide Number Placeholder 17">
            <a:extLst>
              <a:ext uri="{FF2B5EF4-FFF2-40B4-BE49-F238E27FC236}">
                <a16:creationId xmlns:a16="http://schemas.microsoft.com/office/drawing/2014/main" id="{4CD2FD73-814D-9742-8B60-BDBCBA8DC774}"/>
              </a:ext>
            </a:extLst>
          </p:cNvPr>
          <p:cNvSpPr>
            <a:spLocks noGrp="1"/>
          </p:cNvSpPr>
          <p:nvPr>
            <p:ph type="sldNum" sz="quarter" idx="24"/>
          </p:nvPr>
        </p:nvSpPr>
        <p:spPr/>
        <p:txBody>
          <a:bodyPr/>
          <a:lstStyle/>
          <a:p>
            <a:fld id="{FDB471CC-1647-9041-AC92-CE8E329D9294}" type="slidenum">
              <a:rPr lang="en-US" smtClean="0"/>
              <a:pPr/>
              <a:t>7</a:t>
            </a:fld>
            <a:endParaRPr lang="en-US"/>
          </a:p>
        </p:txBody>
      </p:sp>
      <p:sp>
        <p:nvSpPr>
          <p:cNvPr id="24" name="Rectangle 23">
            <a:extLst>
              <a:ext uri="{FF2B5EF4-FFF2-40B4-BE49-F238E27FC236}">
                <a16:creationId xmlns:a16="http://schemas.microsoft.com/office/drawing/2014/main" id="{2AEA8BFB-EC67-43D6-A5F8-51853EF2AD31}"/>
              </a:ext>
            </a:extLst>
          </p:cNvPr>
          <p:cNvSpPr/>
          <p:nvPr/>
        </p:nvSpPr>
        <p:spPr>
          <a:xfrm>
            <a:off x="1287262" y="1272913"/>
            <a:ext cx="10060907" cy="48526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pPr>
            <a:endParaRPr lang="he-IL"/>
          </a:p>
        </p:txBody>
      </p:sp>
      <p:sp>
        <p:nvSpPr>
          <p:cNvPr id="9" name="TextBox 8">
            <a:extLst>
              <a:ext uri="{FF2B5EF4-FFF2-40B4-BE49-F238E27FC236}">
                <a16:creationId xmlns:a16="http://schemas.microsoft.com/office/drawing/2014/main" id="{5525C680-1910-489F-867E-488B3043275C}"/>
              </a:ext>
            </a:extLst>
          </p:cNvPr>
          <p:cNvSpPr txBox="1"/>
          <p:nvPr/>
        </p:nvSpPr>
        <p:spPr>
          <a:xfrm>
            <a:off x="1242092" y="5380672"/>
            <a:ext cx="10060907" cy="1200329"/>
          </a:xfrm>
          <a:prstGeom prst="rect">
            <a:avLst/>
          </a:prstGeom>
          <a:noFill/>
        </p:spPr>
        <p:txBody>
          <a:bodyPr wrap="square" rtlCol="0">
            <a:spAutoFit/>
          </a:bodyPr>
          <a:lstStyle/>
          <a:p>
            <a:pPr algn="just"/>
            <a:r>
              <a:rPr lang="en-US" b="1" i="1"/>
              <a:t>* The year of the first submission should be entered. Only if significant changes are made and there was another review, then the year of the second submission should be written.</a:t>
            </a:r>
          </a:p>
          <a:p>
            <a:pPr algn="just"/>
            <a:r>
              <a:rPr lang="en-US" b="1" i="1"/>
              <a:t>** Your name in the dissertation should be the same as in all the forms connected to the deposition.</a:t>
            </a:r>
          </a:p>
        </p:txBody>
      </p:sp>
      <p:sp>
        <p:nvSpPr>
          <p:cNvPr id="3" name="Content Placeholder 2">
            <a:extLst>
              <a:ext uri="{FF2B5EF4-FFF2-40B4-BE49-F238E27FC236}">
                <a16:creationId xmlns:a16="http://schemas.microsoft.com/office/drawing/2014/main" id="{E8B2580F-1B01-4A46-5EA4-CBB2A65E0B5D}"/>
              </a:ext>
            </a:extLst>
          </p:cNvPr>
          <p:cNvSpPr txBox="1">
            <a:spLocks/>
          </p:cNvSpPr>
          <p:nvPr/>
        </p:nvSpPr>
        <p:spPr>
          <a:xfrm>
            <a:off x="1938924" y="1812998"/>
            <a:ext cx="8082009" cy="2114233"/>
          </a:xfrm>
          <a:prstGeom prst="rect">
            <a:avLst/>
          </a:prstGeom>
          <a:ln>
            <a:noFill/>
          </a:ln>
        </p:spPr>
        <p:txBody>
          <a:bodyPr vert="horz" lIns="91440" tIns="45720" rIns="91440" bIns="45720" rtlCol="0">
            <a:normAutofit/>
          </a:bodyPr>
          <a:lstStyle>
            <a:lvl1pPr marL="0" indent="0" algn="r" defTabSz="914400" rtl="1" eaLnBrk="1" latinLnBrk="0" hangingPunct="1">
              <a:lnSpc>
                <a:spcPct val="120000"/>
              </a:lnSpc>
              <a:spcBef>
                <a:spcPts val="400"/>
              </a:spcBef>
              <a:spcAft>
                <a:spcPts val="400"/>
              </a:spcAft>
              <a:buFont typeface="Arial"/>
              <a:buNone/>
              <a:defRPr sz="1600" b="0" kern="1200" baseline="0">
                <a:solidFill>
                  <a:schemeClr val="accent2"/>
                </a:solidFill>
                <a:latin typeface="+mn-lt"/>
                <a:ea typeface="+mn-ea"/>
                <a:cs typeface="+mn-cs"/>
              </a:defRPr>
            </a:lvl1pPr>
            <a:lvl2pPr marL="457200" indent="0" algn="ctr" defTabSz="914400" rtl="1" eaLnBrk="1" latinLnBrk="0" hangingPunct="1">
              <a:lnSpc>
                <a:spcPct val="90000"/>
              </a:lnSpc>
              <a:spcBef>
                <a:spcPts val="400"/>
              </a:spcBef>
              <a:spcAft>
                <a:spcPts val="400"/>
              </a:spcAft>
              <a:buFont typeface="Arial"/>
              <a:buNone/>
              <a:defRPr sz="2000" b="0" kern="1200">
                <a:solidFill>
                  <a:schemeClr val="tx1"/>
                </a:solidFill>
                <a:latin typeface="+mn-lt"/>
                <a:ea typeface="+mn-ea"/>
                <a:cs typeface="+mn-cs"/>
              </a:defRPr>
            </a:lvl2pPr>
            <a:lvl3pPr marL="914400" indent="0" algn="ctr" defTabSz="914400" rtl="1" eaLnBrk="1" latinLnBrk="0" hangingPunct="1">
              <a:lnSpc>
                <a:spcPct val="90000"/>
              </a:lnSpc>
              <a:spcBef>
                <a:spcPts val="400"/>
              </a:spcBef>
              <a:spcAft>
                <a:spcPts val="400"/>
              </a:spcAft>
              <a:buFont typeface="Arial"/>
              <a:buNone/>
              <a:defRPr sz="1800" b="0" kern="1200">
                <a:solidFill>
                  <a:schemeClr val="tx1"/>
                </a:solidFill>
                <a:latin typeface="+mn-lt"/>
                <a:ea typeface="+mn-ea"/>
                <a:cs typeface="+mn-cs"/>
              </a:defRPr>
            </a:lvl3pPr>
            <a:lvl4pPr marL="1371600" indent="0" algn="ctr" defTabSz="914400" rtl="1" eaLnBrk="1" latinLnBrk="0" hangingPunct="1">
              <a:lnSpc>
                <a:spcPct val="90000"/>
              </a:lnSpc>
              <a:spcBef>
                <a:spcPts val="400"/>
              </a:spcBef>
              <a:spcAft>
                <a:spcPts val="400"/>
              </a:spcAft>
              <a:buFont typeface="Arial"/>
              <a:buNone/>
              <a:defRPr sz="1600" b="0" kern="1200">
                <a:solidFill>
                  <a:schemeClr val="tx1"/>
                </a:solidFill>
                <a:latin typeface="+mn-lt"/>
                <a:ea typeface="+mn-ea"/>
                <a:cs typeface="+mn-cs"/>
              </a:defRPr>
            </a:lvl4pPr>
            <a:lvl5pPr marL="1828800" indent="0" algn="ctr" defTabSz="914400" rtl="1" eaLnBrk="1" latinLnBrk="0" hangingPunct="1">
              <a:lnSpc>
                <a:spcPct val="90000"/>
              </a:lnSpc>
              <a:spcBef>
                <a:spcPts val="400"/>
              </a:spcBef>
              <a:spcAft>
                <a:spcPts val="400"/>
              </a:spcAft>
              <a:buFont typeface="Arial"/>
              <a:buNone/>
              <a:defRPr sz="1600" b="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rtl="0">
              <a:spcAft>
                <a:spcPts val="600"/>
              </a:spcAft>
            </a:pPr>
            <a:r>
              <a:rPr lang="en-US" sz="2100"/>
              <a:t>The Bar-Ilan format Title page in English must be according to the Template supplied, appropriate to your University.</a:t>
            </a:r>
          </a:p>
          <a:p>
            <a:pPr algn="ctr" rtl="0">
              <a:spcAft>
                <a:spcPts val="600"/>
              </a:spcAft>
            </a:pPr>
            <a:r>
              <a:rPr lang="en-US" sz="2100"/>
              <a:t>Please apply proper English guidelines, which you can find on slide 9 of this presentation.</a:t>
            </a:r>
            <a:endParaRPr lang="he-IL" sz="2100"/>
          </a:p>
        </p:txBody>
      </p:sp>
    </p:spTree>
    <p:extLst>
      <p:ext uri="{BB962C8B-B14F-4D97-AF65-F5344CB8AC3E}">
        <p14:creationId xmlns:p14="http://schemas.microsoft.com/office/powerpoint/2010/main" val="2120258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pPr algn="l" rtl="0"/>
            <a:r>
              <a:rPr lang="en-US" sz="3600"/>
              <a:t>Bar-Ilan format </a:t>
            </a:r>
            <a:r>
              <a:rPr lang="en-US"/>
              <a:t>Supervisor page in English</a:t>
            </a:r>
            <a:endParaRPr lang="he-IL"/>
          </a:p>
        </p:txBody>
      </p:sp>
      <p:sp>
        <p:nvSpPr>
          <p:cNvPr id="18" name="Slide Number Placeholder 17">
            <a:extLst>
              <a:ext uri="{FF2B5EF4-FFF2-40B4-BE49-F238E27FC236}">
                <a16:creationId xmlns:a16="http://schemas.microsoft.com/office/drawing/2014/main" id="{4CD2FD73-814D-9742-8B60-BDBCBA8DC774}"/>
              </a:ext>
            </a:extLst>
          </p:cNvPr>
          <p:cNvSpPr>
            <a:spLocks noGrp="1"/>
          </p:cNvSpPr>
          <p:nvPr>
            <p:ph type="sldNum" sz="quarter" idx="24"/>
          </p:nvPr>
        </p:nvSpPr>
        <p:spPr/>
        <p:txBody>
          <a:bodyPr/>
          <a:lstStyle/>
          <a:p>
            <a:fld id="{FDB471CC-1647-9041-AC92-CE8E329D9294}" type="slidenum">
              <a:rPr lang="en-US" smtClean="0"/>
              <a:pPr/>
              <a:t>8</a:t>
            </a:fld>
            <a:endParaRPr lang="en-US"/>
          </a:p>
        </p:txBody>
      </p:sp>
      <p:sp>
        <p:nvSpPr>
          <p:cNvPr id="24" name="Rectangle 23">
            <a:extLst>
              <a:ext uri="{FF2B5EF4-FFF2-40B4-BE49-F238E27FC236}">
                <a16:creationId xmlns:a16="http://schemas.microsoft.com/office/drawing/2014/main" id="{2AEA8BFB-EC67-43D6-A5F8-51853EF2AD31}"/>
              </a:ext>
            </a:extLst>
          </p:cNvPr>
          <p:cNvSpPr/>
          <p:nvPr/>
        </p:nvSpPr>
        <p:spPr>
          <a:xfrm>
            <a:off x="1287262" y="1272913"/>
            <a:ext cx="10060907" cy="48526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lnSpc>
                <a:spcPct val="150000"/>
              </a:lnSpc>
            </a:pPr>
            <a:endParaRPr lang="he-IL"/>
          </a:p>
        </p:txBody>
      </p:sp>
      <p:sp>
        <p:nvSpPr>
          <p:cNvPr id="4" name="Content Placeholder 2">
            <a:extLst>
              <a:ext uri="{FF2B5EF4-FFF2-40B4-BE49-F238E27FC236}">
                <a16:creationId xmlns:a16="http://schemas.microsoft.com/office/drawing/2014/main" id="{29F3F6D4-8FE9-FB73-CE4C-0A983E1F5095}"/>
              </a:ext>
            </a:extLst>
          </p:cNvPr>
          <p:cNvSpPr txBox="1">
            <a:spLocks/>
          </p:cNvSpPr>
          <p:nvPr/>
        </p:nvSpPr>
        <p:spPr>
          <a:xfrm>
            <a:off x="1985817" y="1121336"/>
            <a:ext cx="8082009" cy="4146005"/>
          </a:xfrm>
          <a:prstGeom prst="rect">
            <a:avLst/>
          </a:prstGeom>
          <a:ln>
            <a:noFill/>
          </a:ln>
        </p:spPr>
        <p:txBody>
          <a:bodyPr vert="horz" lIns="91440" tIns="45720" rIns="91440" bIns="45720" rtlCol="0">
            <a:normAutofit/>
          </a:bodyPr>
          <a:lstStyle>
            <a:lvl1pPr marL="0" indent="0" algn="r" defTabSz="914400" rtl="1" eaLnBrk="1" latinLnBrk="0" hangingPunct="1">
              <a:lnSpc>
                <a:spcPct val="120000"/>
              </a:lnSpc>
              <a:spcBef>
                <a:spcPts val="400"/>
              </a:spcBef>
              <a:spcAft>
                <a:spcPts val="400"/>
              </a:spcAft>
              <a:buFont typeface="Arial"/>
              <a:buNone/>
              <a:defRPr sz="1600" b="0" kern="1200" baseline="0">
                <a:solidFill>
                  <a:schemeClr val="accent2"/>
                </a:solidFill>
                <a:latin typeface="+mn-lt"/>
                <a:ea typeface="+mn-ea"/>
                <a:cs typeface="+mn-cs"/>
              </a:defRPr>
            </a:lvl1pPr>
            <a:lvl2pPr marL="457200" indent="0" algn="ctr" defTabSz="914400" rtl="1" eaLnBrk="1" latinLnBrk="0" hangingPunct="1">
              <a:lnSpc>
                <a:spcPct val="90000"/>
              </a:lnSpc>
              <a:spcBef>
                <a:spcPts val="400"/>
              </a:spcBef>
              <a:spcAft>
                <a:spcPts val="400"/>
              </a:spcAft>
              <a:buFont typeface="Arial"/>
              <a:buNone/>
              <a:defRPr sz="2000" b="0" kern="1200">
                <a:solidFill>
                  <a:schemeClr val="tx1"/>
                </a:solidFill>
                <a:latin typeface="+mn-lt"/>
                <a:ea typeface="+mn-ea"/>
                <a:cs typeface="+mn-cs"/>
              </a:defRPr>
            </a:lvl2pPr>
            <a:lvl3pPr marL="914400" indent="0" algn="ctr" defTabSz="914400" rtl="1" eaLnBrk="1" latinLnBrk="0" hangingPunct="1">
              <a:lnSpc>
                <a:spcPct val="90000"/>
              </a:lnSpc>
              <a:spcBef>
                <a:spcPts val="400"/>
              </a:spcBef>
              <a:spcAft>
                <a:spcPts val="400"/>
              </a:spcAft>
              <a:buFont typeface="Arial"/>
              <a:buNone/>
              <a:defRPr sz="1800" b="0" kern="1200">
                <a:solidFill>
                  <a:schemeClr val="tx1"/>
                </a:solidFill>
                <a:latin typeface="+mn-lt"/>
                <a:ea typeface="+mn-ea"/>
                <a:cs typeface="+mn-cs"/>
              </a:defRPr>
            </a:lvl3pPr>
            <a:lvl4pPr marL="1371600" indent="0" algn="ctr" defTabSz="914400" rtl="1" eaLnBrk="1" latinLnBrk="0" hangingPunct="1">
              <a:lnSpc>
                <a:spcPct val="90000"/>
              </a:lnSpc>
              <a:spcBef>
                <a:spcPts val="400"/>
              </a:spcBef>
              <a:spcAft>
                <a:spcPts val="400"/>
              </a:spcAft>
              <a:buFont typeface="Arial"/>
              <a:buNone/>
              <a:defRPr sz="1600" b="0" kern="1200">
                <a:solidFill>
                  <a:schemeClr val="tx1"/>
                </a:solidFill>
                <a:latin typeface="+mn-lt"/>
                <a:ea typeface="+mn-ea"/>
                <a:cs typeface="+mn-cs"/>
              </a:defRPr>
            </a:lvl4pPr>
            <a:lvl5pPr marL="1828800" indent="0" algn="ctr" defTabSz="914400" rtl="1" eaLnBrk="1" latinLnBrk="0" hangingPunct="1">
              <a:lnSpc>
                <a:spcPct val="90000"/>
              </a:lnSpc>
              <a:spcBef>
                <a:spcPts val="400"/>
              </a:spcBef>
              <a:spcAft>
                <a:spcPts val="400"/>
              </a:spcAft>
              <a:buFont typeface="Arial"/>
              <a:buNone/>
              <a:defRPr sz="1600" b="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rtl="0">
              <a:spcAft>
                <a:spcPts val="600"/>
              </a:spcAft>
            </a:pPr>
            <a:endParaRPr lang="en-US" sz="2100"/>
          </a:p>
          <a:p>
            <a:pPr algn="ctr" rtl="0">
              <a:spcAft>
                <a:spcPts val="600"/>
              </a:spcAft>
            </a:pPr>
            <a:endParaRPr lang="en-US" sz="2100"/>
          </a:p>
          <a:p>
            <a:pPr algn="ctr" rtl="0">
              <a:spcAft>
                <a:spcPts val="600"/>
              </a:spcAft>
            </a:pPr>
            <a:endParaRPr lang="en-US" sz="2100"/>
          </a:p>
          <a:p>
            <a:pPr algn="ctr" rtl="0">
              <a:spcAft>
                <a:spcPts val="600"/>
              </a:spcAft>
            </a:pPr>
            <a:r>
              <a:rPr lang="en-US" sz="2100"/>
              <a:t>The Bar-Ilan format Supervisor page in English must be according to the Template supplied, appropriate to your University.</a:t>
            </a:r>
          </a:p>
          <a:p>
            <a:pPr algn="ctr" rtl="0">
              <a:spcAft>
                <a:spcPts val="600"/>
              </a:spcAft>
            </a:pPr>
            <a:r>
              <a:rPr lang="en-US" sz="2100"/>
              <a:t>Please apply proper English guidelines, which you can find on slide 9 of this presentation.</a:t>
            </a:r>
            <a:endParaRPr lang="he-IL" sz="2100"/>
          </a:p>
          <a:p>
            <a:pPr algn="ctr" rtl="0">
              <a:spcAft>
                <a:spcPts val="600"/>
              </a:spcAft>
            </a:pPr>
            <a:endParaRPr lang="he-IL" sz="2100"/>
          </a:p>
        </p:txBody>
      </p:sp>
    </p:spTree>
    <p:extLst>
      <p:ext uri="{BB962C8B-B14F-4D97-AF65-F5344CB8AC3E}">
        <p14:creationId xmlns:p14="http://schemas.microsoft.com/office/powerpoint/2010/main" val="2802644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pPr lvl="0" algn="l" rtl="0">
              <a:lnSpc>
                <a:spcPct val="100000"/>
              </a:lnSpc>
              <a:defRPr/>
            </a:pPr>
            <a:r>
              <a:rPr lang="en-US"/>
              <a:t>Ensuring Proper English on </a:t>
            </a:r>
            <a:br>
              <a:rPr lang="en-US"/>
            </a:br>
            <a:r>
              <a:rPr lang="en-US"/>
              <a:t>Title Page and Supervisor Page </a:t>
            </a:r>
          </a:p>
        </p:txBody>
      </p:sp>
      <p:sp>
        <p:nvSpPr>
          <p:cNvPr id="18" name="Slide Number Placeholder 17">
            <a:extLst>
              <a:ext uri="{FF2B5EF4-FFF2-40B4-BE49-F238E27FC236}">
                <a16:creationId xmlns:a16="http://schemas.microsoft.com/office/drawing/2014/main" id="{4CD2FD73-814D-9742-8B60-BDBCBA8DC774}"/>
              </a:ext>
            </a:extLst>
          </p:cNvPr>
          <p:cNvSpPr>
            <a:spLocks noGrp="1"/>
          </p:cNvSpPr>
          <p:nvPr>
            <p:ph type="sldNum" sz="quarter" idx="24"/>
          </p:nvPr>
        </p:nvSpPr>
        <p:spPr/>
        <p:txBody>
          <a:bodyPr/>
          <a:lstStyle/>
          <a:p>
            <a:fld id="{FDB471CC-1647-9041-AC92-CE8E329D9294}" type="slidenum">
              <a:rPr lang="en-US" smtClean="0"/>
              <a:pPr/>
              <a:t>9</a:t>
            </a:fld>
            <a:endParaRPr lang="en-US"/>
          </a:p>
        </p:txBody>
      </p:sp>
      <p:sp>
        <p:nvSpPr>
          <p:cNvPr id="24" name="Rectangle 23">
            <a:extLst>
              <a:ext uri="{FF2B5EF4-FFF2-40B4-BE49-F238E27FC236}">
                <a16:creationId xmlns:a16="http://schemas.microsoft.com/office/drawing/2014/main" id="{2AEA8BFB-EC67-43D6-A5F8-51853EF2AD31}"/>
              </a:ext>
            </a:extLst>
          </p:cNvPr>
          <p:cNvSpPr/>
          <p:nvPr/>
        </p:nvSpPr>
        <p:spPr>
          <a:xfrm>
            <a:off x="1287262" y="1272913"/>
            <a:ext cx="10060907" cy="48526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pPr>
            <a:endParaRPr lang="he-IL"/>
          </a:p>
        </p:txBody>
      </p:sp>
      <p:sp>
        <p:nvSpPr>
          <p:cNvPr id="9" name="Content Placeholder 2">
            <a:extLst>
              <a:ext uri="{FF2B5EF4-FFF2-40B4-BE49-F238E27FC236}">
                <a16:creationId xmlns:a16="http://schemas.microsoft.com/office/drawing/2014/main" id="{512DEA1D-DBAE-4774-9F2D-85A97561EB65}"/>
              </a:ext>
            </a:extLst>
          </p:cNvPr>
          <p:cNvSpPr txBox="1">
            <a:spLocks/>
          </p:cNvSpPr>
          <p:nvPr/>
        </p:nvSpPr>
        <p:spPr>
          <a:xfrm>
            <a:off x="1287262" y="1609628"/>
            <a:ext cx="9617476" cy="4852678"/>
          </a:xfrm>
          <a:prstGeom prst="rect">
            <a:avLst/>
          </a:prstGeom>
        </p:spPr>
        <p:txBody>
          <a:bodyPr vert="horz" lIns="91440" tIns="45720" rIns="91440" bIns="45720" rtlCol="1">
            <a:normAutofit/>
          </a:bodyPr>
          <a:lstStyle/>
          <a:p>
            <a:pPr>
              <a:lnSpc>
                <a:spcPct val="110000"/>
              </a:lnSpc>
              <a:spcAft>
                <a:spcPts val="600"/>
              </a:spcAft>
            </a:pPr>
            <a:r>
              <a:rPr lang="en-US" b="1">
                <a:solidFill>
                  <a:schemeClr val="accent5">
                    <a:lumMod val="75000"/>
                  </a:schemeClr>
                </a:solidFill>
              </a:rPr>
              <a:t>You need to pay special attention to capital letters on the title page:</a:t>
            </a:r>
            <a:endParaRPr lang="he-IL" b="1">
              <a:solidFill>
                <a:schemeClr val="accent5">
                  <a:lumMod val="75000"/>
                </a:schemeClr>
              </a:solidFill>
            </a:endParaRPr>
          </a:p>
          <a:p>
            <a:pPr marL="285750" indent="-285750">
              <a:lnSpc>
                <a:spcPct val="120000"/>
              </a:lnSpc>
              <a:buFont typeface="Arial" panose="020B0604020202020204" pitchFamily="34" charset="0"/>
              <a:buChar char="•"/>
            </a:pPr>
            <a:r>
              <a:rPr lang="en-US"/>
              <a:t>Capitalize every first letter of every word of the title, except for conjunctions.</a:t>
            </a:r>
          </a:p>
          <a:p>
            <a:pPr marL="285750" indent="-285750">
              <a:lnSpc>
                <a:spcPct val="120000"/>
              </a:lnSpc>
              <a:buFont typeface="Arial" panose="020B0604020202020204" pitchFamily="34" charset="0"/>
              <a:buChar char="•"/>
            </a:pPr>
            <a:r>
              <a:rPr lang="en-US"/>
              <a:t>Capitalize the first letter of the name of the author (First name before Last Name).</a:t>
            </a:r>
          </a:p>
          <a:p>
            <a:pPr marL="285750" indent="-285750" algn="just">
              <a:lnSpc>
                <a:spcPct val="120000"/>
              </a:lnSpc>
              <a:buFont typeface="Arial" panose="020B0604020202020204" pitchFamily="34" charset="0"/>
              <a:buChar char="•"/>
            </a:pPr>
            <a:r>
              <a:rPr lang="en-US"/>
              <a:t>Capitalize the first letter in every word from the example title page, (Department, Ph.D. Thesis, etc.)</a:t>
            </a:r>
          </a:p>
          <a:p>
            <a:pPr marL="285750" indent="-285750" algn="just">
              <a:lnSpc>
                <a:spcPct val="120000"/>
              </a:lnSpc>
              <a:buFont typeface="Arial" panose="020B0604020202020204" pitchFamily="34" charset="0"/>
              <a:buChar char="•"/>
            </a:pPr>
            <a:r>
              <a:rPr lang="en-US"/>
              <a:t>Capitalize the first letter of the department/faculty/etc., name (except for conjunctions), </a:t>
            </a:r>
            <a:br>
              <a:rPr lang="en-US"/>
            </a:br>
            <a:r>
              <a:rPr lang="en-US"/>
              <a:t>for example:</a:t>
            </a:r>
            <a:r>
              <a:rPr kumimoji="0" lang="he-IL" sz="1800" b="0" i="0" u="none" strike="noStrike" kern="1200" cap="none" spc="0" normalizeH="0" baseline="0" noProof="0">
                <a:ln>
                  <a:noFill/>
                </a:ln>
                <a:solidFill>
                  <a:schemeClr val="tx1"/>
                </a:solidFill>
                <a:effectLst/>
                <a:uLnTx/>
                <a:uFillTx/>
                <a:latin typeface="+mn-lt"/>
                <a:ea typeface="+mn-ea"/>
                <a:cs typeface="+mn-cs"/>
              </a:rPr>
              <a:t> </a:t>
            </a:r>
            <a:endParaRPr kumimoji="0" lang="en-US" sz="1800" b="0" i="0" u="none" strike="noStrike" kern="1200" cap="none" spc="0" normalizeH="0" baseline="0" noProof="0">
              <a:ln>
                <a:noFill/>
              </a:ln>
              <a:solidFill>
                <a:schemeClr val="tx1"/>
              </a:solidFill>
              <a:effectLst/>
              <a:uLnTx/>
              <a:uFillTx/>
              <a:latin typeface="+mn-lt"/>
              <a:ea typeface="+mn-ea"/>
              <a:cs typeface="+mn-cs"/>
            </a:endParaRPr>
          </a:p>
          <a:p>
            <a:pPr>
              <a:lnSpc>
                <a:spcPct val="120000"/>
              </a:lnSpc>
            </a:pPr>
            <a:r>
              <a:rPr kumimoji="0" lang="en-US" sz="1800" b="0" i="0" u="none" strike="noStrike" kern="1200" cap="none" spc="0" normalizeH="0" baseline="0" noProof="0">
                <a:ln>
                  <a:noFill/>
                </a:ln>
                <a:solidFill>
                  <a:schemeClr val="tx1"/>
                </a:solidFill>
                <a:effectLst/>
                <a:uLnTx/>
                <a:uFillTx/>
                <a:latin typeface="+mn-lt"/>
                <a:ea typeface="+mn-ea"/>
                <a:cs typeface="+mn-cs"/>
              </a:rPr>
              <a:t>  &gt;The Mina and Everard Goodman Faculty of Life Sciences</a:t>
            </a:r>
          </a:p>
          <a:p>
            <a:pPr>
              <a:lnSpc>
                <a:spcPct val="120000"/>
              </a:lnSpc>
            </a:pPr>
            <a:r>
              <a:rPr lang="en-US"/>
              <a:t>  &gt;</a:t>
            </a:r>
            <a:r>
              <a:rPr kumimoji="0" lang="en-US" sz="1800" b="0" i="0" u="none" strike="noStrike" kern="1200" cap="none" spc="0" normalizeH="0" baseline="0" noProof="0">
                <a:ln>
                  <a:noFill/>
                </a:ln>
                <a:solidFill>
                  <a:schemeClr val="tx1"/>
                </a:solidFill>
                <a:effectLst/>
                <a:uLnTx/>
                <a:uFillTx/>
                <a:latin typeface="+mn-lt"/>
                <a:ea typeface="+mn-ea"/>
                <a:cs typeface="+mn-cs"/>
              </a:rPr>
              <a:t>Interdisciplinary Studies Unit, The Program for Hermeneutics and Cultural Studies</a:t>
            </a:r>
            <a:endParaRPr kumimoji="0" lang="en-US" sz="1800" b="1" i="0" u="none" strike="noStrike" kern="1200" cap="none" spc="0" normalizeH="0" baseline="0" noProof="0">
              <a:ln>
                <a:noFill/>
              </a:ln>
              <a:solidFill>
                <a:schemeClr val="tx1"/>
              </a:solidFill>
              <a:effectLst/>
              <a:uLnTx/>
              <a:uFillTx/>
              <a:latin typeface="+mn-lt"/>
              <a:ea typeface="+mn-ea"/>
              <a:cs typeface="+mn-cs"/>
            </a:endParaRPr>
          </a:p>
          <a:p>
            <a:pPr marL="342900" marR="0" lvl="0" indent="-342900" defTabSz="91440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a:p>
            <a:r>
              <a:rPr lang="en-US" b="1">
                <a:solidFill>
                  <a:schemeClr val="accent5">
                    <a:lumMod val="75000"/>
                  </a:schemeClr>
                </a:solidFill>
              </a:rPr>
              <a:t>You need to pay special attention to capital letters on the supervisor page: </a:t>
            </a:r>
          </a:p>
          <a:p>
            <a:pPr marL="285750" indent="-285750">
              <a:lnSpc>
                <a:spcPct val="120000"/>
              </a:lnSpc>
              <a:buFont typeface="Arial" panose="020B0604020202020204" pitchFamily="34" charset="0"/>
              <a:buChar char="•"/>
            </a:pPr>
            <a:r>
              <a:rPr lang="en-US"/>
              <a:t>Capitalize the first letter from every word from the example supervisor/s details page. </a:t>
            </a:r>
          </a:p>
          <a:p>
            <a:pPr marL="285750" indent="-285750">
              <a:lnSpc>
                <a:spcPct val="120000"/>
              </a:lnSpc>
              <a:buFont typeface="Arial" panose="020B0604020202020204" pitchFamily="34" charset="0"/>
              <a:buChar char="•"/>
            </a:pPr>
            <a:r>
              <a:rPr lang="en-US"/>
              <a:t>Capitalize the first letter of the advisor’s name. </a:t>
            </a:r>
          </a:p>
          <a:p>
            <a:pPr marL="285750" indent="-285750">
              <a:lnSpc>
                <a:spcPct val="120000"/>
              </a:lnSpc>
              <a:buFont typeface="Arial" panose="020B0604020202020204" pitchFamily="34" charset="0"/>
              <a:buChar char="•"/>
            </a:pPr>
            <a:r>
              <a:rPr lang="en-US"/>
              <a:t>Capitalize the first letter of the department/faculty/etc., name, (except for conjunctions).</a:t>
            </a:r>
          </a:p>
          <a:p>
            <a:pPr marL="342900" marR="0" lvl="0" indent="-342900" defTabSz="914400" eaLnBrk="1" fontAlgn="auto" latinLnBrk="0" hangingPunct="1">
              <a:lnSpc>
                <a:spcPct val="100000"/>
              </a:lnSpc>
              <a:spcBef>
                <a:spcPct val="20000"/>
              </a:spcBef>
              <a:spcAft>
                <a:spcPts val="0"/>
              </a:spcAft>
              <a:buClrTx/>
              <a:buSzTx/>
              <a:buFont typeface="Wingdings"/>
              <a:buChar char="Ø"/>
              <a:tabLst/>
              <a:defRPr/>
            </a:pPr>
            <a:endParaRPr kumimoji="0" lang="he-IL" sz="1800" b="0" i="0" u="none" strike="noStrike" kern="1200" cap="none" spc="0" normalizeH="0" baseline="0" noProof="0">
              <a:ln>
                <a:noFill/>
              </a:ln>
              <a:solidFill>
                <a:schemeClr val="tx1"/>
              </a:solidFill>
              <a:effectLst/>
              <a:uLnTx/>
              <a:uFillTx/>
              <a:latin typeface="+mn-lt"/>
              <a:ea typeface="+mn-ea"/>
              <a:cs typeface="+mn-cs"/>
            </a:endParaRPr>
          </a:p>
          <a:p>
            <a:pPr marL="342900" marR="0" lvl="0" indent="-342900" defTabSz="91440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344391823"/>
      </p:ext>
    </p:extLst>
  </p:cSld>
  <p:clrMapOvr>
    <a:masterClrMapping/>
  </p:clrMapOvr>
</p:sld>
</file>

<file path=ppt/theme/theme1.xml><?xml version="1.0" encoding="utf-8"?>
<a:theme xmlns:a="http://schemas.openxmlformats.org/drawingml/2006/main" name="BarIlan">
  <a:themeElements>
    <a:clrScheme name="BarIlan2">
      <a:dk1>
        <a:srgbClr val="0A4127"/>
      </a:dk1>
      <a:lt1>
        <a:srgbClr val="FFFFFF"/>
      </a:lt1>
      <a:dk2>
        <a:srgbClr val="0A4127"/>
      </a:dk2>
      <a:lt2>
        <a:srgbClr val="F6FAF0"/>
      </a:lt2>
      <a:accent1>
        <a:srgbClr val="77CDE6"/>
      </a:accent1>
      <a:accent2>
        <a:srgbClr val="04280F"/>
      </a:accent2>
      <a:accent3>
        <a:srgbClr val="C3DC86"/>
      </a:accent3>
      <a:accent4>
        <a:srgbClr val="176936"/>
      </a:accent4>
      <a:accent5>
        <a:srgbClr val="77CDE6"/>
      </a:accent5>
      <a:accent6>
        <a:srgbClr val="C3DC86"/>
      </a:accent6>
      <a:hlink>
        <a:srgbClr val="0A4127"/>
      </a:hlink>
      <a:folHlink>
        <a:srgbClr val="04280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1234e14-5b87-4b67-ac19-8feaa8ba8f12}" enabled="0" method="" siteId="{61234e14-5b87-4b67-ac19-8feaa8ba8f12}" removed="1"/>
</clbl:labelList>
</file>

<file path=docProps/app.xml><?xml version="1.0" encoding="utf-8"?>
<Properties xmlns="http://schemas.openxmlformats.org/officeDocument/2006/extended-properties" xmlns:vt="http://schemas.openxmlformats.org/officeDocument/2006/docPropsVTypes">
  <Template/>
  <TotalTime>0</TotalTime>
  <Words>1927</Words>
  <Application>Microsoft Office PowerPoint</Application>
  <PresentationFormat>מסך רחב</PresentationFormat>
  <Paragraphs>125</Paragraphs>
  <Slides>20</Slides>
  <Notes>1</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20</vt:i4>
      </vt:variant>
    </vt:vector>
  </HeadingPairs>
  <TitlesOfParts>
    <vt:vector size="25" baseType="lpstr">
      <vt:lpstr>Arial</vt:lpstr>
      <vt:lpstr>Calibri</vt:lpstr>
      <vt:lpstr>Segoe UI</vt:lpstr>
      <vt:lpstr>Wingdings</vt:lpstr>
      <vt:lpstr>BarIlan</vt:lpstr>
      <vt:lpstr> Towards the completion of your M.A.</vt:lpstr>
      <vt:lpstr>Why there is a need to submit?</vt:lpstr>
      <vt:lpstr>What is needed to complete the deposition process?</vt:lpstr>
      <vt:lpstr>Guidelines, clarifications and examples regarding the formatting of the electronic copy of a M.A. thesis written in the English language </vt:lpstr>
      <vt:lpstr>Work outline – different numbering for different sections:</vt:lpstr>
      <vt:lpstr>The work must be arranged according to the following outline:</vt:lpstr>
      <vt:lpstr>Bar-Ilan format Title Page in English</vt:lpstr>
      <vt:lpstr>Bar-Ilan format Supervisor page in English</vt:lpstr>
      <vt:lpstr>Ensuring Proper English on  Title Page and Supervisor Page </vt:lpstr>
      <vt:lpstr>Dedication and/or Acknowledgement Page</vt:lpstr>
      <vt:lpstr>Bar-Ilan format Table of Contents</vt:lpstr>
      <vt:lpstr>Bar-Ilan format Table of Contents</vt:lpstr>
      <vt:lpstr>Lists of Illustrations, Tables, Charts, Abbreviations (if exist)  </vt:lpstr>
      <vt:lpstr>Abstract in English</vt:lpstr>
      <vt:lpstr>Original Thesis as has been approved in your University</vt:lpstr>
      <vt:lpstr>Hebrew Part of the Work </vt:lpstr>
      <vt:lpstr>Bar-Ilan format Hebrew Supervisor Page</vt:lpstr>
      <vt:lpstr>Bar-Ilan format Hebrew Title Page</vt:lpstr>
      <vt:lpstr>Saving your Work in PDF format</vt:lpstr>
      <vt:lpstr>Good Luck!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אולגה גילשטיין</cp:lastModifiedBy>
  <cp:revision>1</cp:revision>
  <dcterms:created xsi:type="dcterms:W3CDTF">2020-01-09T10:28:07Z</dcterms:created>
  <dcterms:modified xsi:type="dcterms:W3CDTF">2025-06-23T11:58:48Z</dcterms:modified>
</cp:coreProperties>
</file>